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E03A5-C041-40EC-AF0C-5FAB5E3ABFE3}" v="301" dt="2023-08-22T23:26:53.45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09" autoAdjust="0"/>
    <p:restoredTop sz="94249" autoAdjust="0"/>
  </p:normalViewPr>
  <p:slideViewPr>
    <p:cSldViewPr snapToGrid="0" snapToObjects="1">
      <p:cViewPr>
        <p:scale>
          <a:sx n="80" d="100"/>
          <a:sy n="80" d="100"/>
        </p:scale>
        <p:origin x="450" y="-2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vara, Anandi" userId="4cce7190-222a-4fff-91a3-2e4cf85f459a" providerId="ADAL" clId="{0A4E03A5-C041-40EC-AF0C-5FAB5E3ABFE3}"/>
    <pc:docChg chg="undo redo custSel delSld modSld">
      <pc:chgData name="Guevara, Anandi" userId="4cce7190-222a-4fff-91a3-2e4cf85f459a" providerId="ADAL" clId="{0A4E03A5-C041-40EC-AF0C-5FAB5E3ABFE3}" dt="2023-08-23T00:30:49.624" v="11885" actId="207"/>
      <pc:docMkLst>
        <pc:docMk/>
      </pc:docMkLst>
      <pc:sldChg chg="modSp mod modShow">
        <pc:chgData name="Guevara, Anandi" userId="4cce7190-222a-4fff-91a3-2e4cf85f459a" providerId="ADAL" clId="{0A4E03A5-C041-40EC-AF0C-5FAB5E3ABFE3}" dt="2023-08-23T00:01:31.856" v="11183" actId="207"/>
        <pc:sldMkLst>
          <pc:docMk/>
          <pc:sldMk cId="1553432724" sldId="262"/>
        </pc:sldMkLst>
        <pc:spChg chg="mod">
          <ac:chgData name="Guevara, Anandi" userId="4cce7190-222a-4fff-91a3-2e4cf85f459a" providerId="ADAL" clId="{0A4E03A5-C041-40EC-AF0C-5FAB5E3ABFE3}" dt="2023-08-23T00:01:31.856" v="11183" actId="207"/>
          <ac:spMkLst>
            <pc:docMk/>
            <pc:sldMk cId="1553432724" sldId="262"/>
            <ac:spMk id="7" creationId="{0BFEC426-B615-E549-83E5-140FD588BC64}"/>
          </ac:spMkLst>
        </pc:spChg>
      </pc:sldChg>
      <pc:sldChg chg="addSp modSp mod modShow">
        <pc:chgData name="Guevara, Anandi" userId="4cce7190-222a-4fff-91a3-2e4cf85f459a" providerId="ADAL" clId="{0A4E03A5-C041-40EC-AF0C-5FAB5E3ABFE3}" dt="2023-08-23T00:04:46.773" v="11294" actId="1076"/>
        <pc:sldMkLst>
          <pc:docMk/>
          <pc:sldMk cId="3288665831" sldId="263"/>
        </pc:sldMkLst>
        <pc:spChg chg="mod">
          <ac:chgData name="Guevara, Anandi" userId="4cce7190-222a-4fff-91a3-2e4cf85f459a" providerId="ADAL" clId="{0A4E03A5-C041-40EC-AF0C-5FAB5E3ABFE3}" dt="2023-08-23T00:04:43.454" v="11293" actId="1076"/>
          <ac:spMkLst>
            <pc:docMk/>
            <pc:sldMk cId="3288665831" sldId="263"/>
            <ac:spMk id="5" creationId="{1B07C49E-AFFC-EC46-8930-E4D428F5F943}"/>
          </ac:spMkLst>
        </pc:spChg>
        <pc:graphicFrameChg chg="add mod modGraphic">
          <ac:chgData name="Guevara, Anandi" userId="4cce7190-222a-4fff-91a3-2e4cf85f459a" providerId="ADAL" clId="{0A4E03A5-C041-40EC-AF0C-5FAB5E3ABFE3}" dt="2023-08-23T00:04:46.773" v="11294" actId="1076"/>
          <ac:graphicFrameMkLst>
            <pc:docMk/>
            <pc:sldMk cId="3288665831" sldId="263"/>
            <ac:graphicFrameMk id="2" creationId="{E8044D72-C9A0-E6BB-109B-ACC7F1B24E4B}"/>
          </ac:graphicFrameMkLst>
        </pc:graphicFrameChg>
      </pc:sldChg>
      <pc:sldChg chg="addSp delSp modSp mod modShow">
        <pc:chgData name="Guevara, Anandi" userId="4cce7190-222a-4fff-91a3-2e4cf85f459a" providerId="ADAL" clId="{0A4E03A5-C041-40EC-AF0C-5FAB5E3ABFE3}" dt="2023-08-23T00:06:19.371" v="11313" actId="20577"/>
        <pc:sldMkLst>
          <pc:docMk/>
          <pc:sldMk cId="2987552906" sldId="264"/>
        </pc:sldMkLst>
        <pc:spChg chg="add del">
          <ac:chgData name="Guevara, Anandi" userId="4cce7190-222a-4fff-91a3-2e4cf85f459a" providerId="ADAL" clId="{0A4E03A5-C041-40EC-AF0C-5FAB5E3ABFE3}" dt="2023-08-21T20:12:39.558" v="6238"/>
          <ac:spMkLst>
            <pc:docMk/>
            <pc:sldMk cId="2987552906" sldId="264"/>
            <ac:spMk id="2" creationId="{027C8B1C-CFF4-876F-C610-F5767C29B942}"/>
          </ac:spMkLst>
        </pc:spChg>
        <pc:spChg chg="mod">
          <ac:chgData name="Guevara, Anandi" userId="4cce7190-222a-4fff-91a3-2e4cf85f459a" providerId="ADAL" clId="{0A4E03A5-C041-40EC-AF0C-5FAB5E3ABFE3}" dt="2023-08-23T00:06:19.371" v="11313" actId="20577"/>
          <ac:spMkLst>
            <pc:docMk/>
            <pc:sldMk cId="2987552906" sldId="264"/>
            <ac:spMk id="5" creationId="{1B07C49E-AFFC-EC46-8930-E4D428F5F943}"/>
          </ac:spMkLst>
        </pc:spChg>
        <pc:picChg chg="add del mod">
          <ac:chgData name="Guevara, Anandi" userId="4cce7190-222a-4fff-91a3-2e4cf85f459a" providerId="ADAL" clId="{0A4E03A5-C041-40EC-AF0C-5FAB5E3ABFE3}" dt="2023-08-11T18:05:12.736" v="2501" actId="478"/>
          <ac:picMkLst>
            <pc:docMk/>
            <pc:sldMk cId="2987552906" sldId="264"/>
            <ac:picMk id="3" creationId="{453502BA-F8CD-D126-331E-ED68FE832FC9}"/>
          </ac:picMkLst>
        </pc:picChg>
        <pc:picChg chg="add mod">
          <ac:chgData name="Guevara, Anandi" userId="4cce7190-222a-4fff-91a3-2e4cf85f459a" providerId="ADAL" clId="{0A4E03A5-C041-40EC-AF0C-5FAB5E3ABFE3}" dt="2023-08-22T16:23:32.388" v="7124" actId="1076"/>
          <ac:picMkLst>
            <pc:docMk/>
            <pc:sldMk cId="2987552906" sldId="264"/>
            <ac:picMk id="6" creationId="{268AE9CA-A1EC-4D7D-931C-3974DE6F96CC}"/>
          </ac:picMkLst>
        </pc:picChg>
      </pc:sldChg>
      <pc:sldChg chg="modSp mod modShow">
        <pc:chgData name="Guevara, Anandi" userId="4cce7190-222a-4fff-91a3-2e4cf85f459a" providerId="ADAL" clId="{0A4E03A5-C041-40EC-AF0C-5FAB5E3ABFE3}" dt="2023-08-23T00:28:28.748" v="11857" actId="20577"/>
        <pc:sldMkLst>
          <pc:docMk/>
          <pc:sldMk cId="1578726356" sldId="265"/>
        </pc:sldMkLst>
        <pc:spChg chg="mod">
          <ac:chgData name="Guevara, Anandi" userId="4cce7190-222a-4fff-91a3-2e4cf85f459a" providerId="ADAL" clId="{0A4E03A5-C041-40EC-AF0C-5FAB5E3ABFE3}" dt="2023-08-23T00:28:28.748" v="11857" actId="20577"/>
          <ac:spMkLst>
            <pc:docMk/>
            <pc:sldMk cId="1578726356" sldId="265"/>
            <ac:spMk id="5" creationId="{1B07C49E-AFFC-EC46-8930-E4D428F5F943}"/>
          </ac:spMkLst>
        </pc:spChg>
      </pc:sldChg>
      <pc:sldChg chg="addSp modSp mod modShow">
        <pc:chgData name="Guevara, Anandi" userId="4cce7190-222a-4fff-91a3-2e4cf85f459a" providerId="ADAL" clId="{0A4E03A5-C041-40EC-AF0C-5FAB5E3ABFE3}" dt="2023-08-23T00:08:45.754" v="11354" actId="255"/>
        <pc:sldMkLst>
          <pc:docMk/>
          <pc:sldMk cId="779971636" sldId="266"/>
        </pc:sldMkLst>
        <pc:spChg chg="mod">
          <ac:chgData name="Guevara, Anandi" userId="4cce7190-222a-4fff-91a3-2e4cf85f459a" providerId="ADAL" clId="{0A4E03A5-C041-40EC-AF0C-5FAB5E3ABFE3}" dt="2023-08-23T00:08:45.754" v="11354" actId="255"/>
          <ac:spMkLst>
            <pc:docMk/>
            <pc:sldMk cId="779971636" sldId="266"/>
            <ac:spMk id="5" creationId="{1B07C49E-AFFC-EC46-8930-E4D428F5F943}"/>
          </ac:spMkLst>
        </pc:spChg>
        <pc:spChg chg="add mod">
          <ac:chgData name="Guevara, Anandi" userId="4cce7190-222a-4fff-91a3-2e4cf85f459a" providerId="ADAL" clId="{0A4E03A5-C041-40EC-AF0C-5FAB5E3ABFE3}" dt="2023-08-23T00:08:40.148" v="11353" actId="1076"/>
          <ac:spMkLst>
            <pc:docMk/>
            <pc:sldMk cId="779971636" sldId="266"/>
            <ac:spMk id="6" creationId="{457AE55B-6E93-748A-A6A5-CA8AA7768F7D}"/>
          </ac:spMkLst>
        </pc:spChg>
      </pc:sldChg>
      <pc:sldChg chg="modSp mod modShow">
        <pc:chgData name="Guevara, Anandi" userId="4cce7190-222a-4fff-91a3-2e4cf85f459a" providerId="ADAL" clId="{0A4E03A5-C041-40EC-AF0C-5FAB5E3ABFE3}" dt="2023-08-22T23:59:00.404" v="11163" actId="729"/>
        <pc:sldMkLst>
          <pc:docMk/>
          <pc:sldMk cId="3865605948" sldId="269"/>
        </pc:sldMkLst>
        <pc:spChg chg="mod">
          <ac:chgData name="Guevara, Anandi" userId="4cce7190-222a-4fff-91a3-2e4cf85f459a" providerId="ADAL" clId="{0A4E03A5-C041-40EC-AF0C-5FAB5E3ABFE3}" dt="2023-08-22T17:29:46.590" v="9025" actId="14100"/>
          <ac:spMkLst>
            <pc:docMk/>
            <pc:sldMk cId="3865605948" sldId="269"/>
            <ac:spMk id="3" creationId="{373827F3-F386-AA4E-80ED-D86DEF8C158D}"/>
          </ac:spMkLst>
        </pc:spChg>
        <pc:picChg chg="mod">
          <ac:chgData name="Guevara, Anandi" userId="4cce7190-222a-4fff-91a3-2e4cf85f459a" providerId="ADAL" clId="{0A4E03A5-C041-40EC-AF0C-5FAB5E3ABFE3}" dt="2023-08-22T17:27:01.880" v="8911" actId="1076"/>
          <ac:picMkLst>
            <pc:docMk/>
            <pc:sldMk cId="3865605948" sldId="269"/>
            <ac:picMk id="6" creationId="{CB43926B-C764-1CBF-EF26-ED4F8DA6882B}"/>
          </ac:picMkLst>
        </pc:picChg>
      </pc:sldChg>
      <pc:sldChg chg="addSp delSp modSp mod modShow">
        <pc:chgData name="Guevara, Anandi" userId="4cce7190-222a-4fff-91a3-2e4cf85f459a" providerId="ADAL" clId="{0A4E03A5-C041-40EC-AF0C-5FAB5E3ABFE3}" dt="2023-08-22T23:59:00.404" v="11163" actId="729"/>
        <pc:sldMkLst>
          <pc:docMk/>
          <pc:sldMk cId="2727850971" sldId="270"/>
        </pc:sldMkLst>
        <pc:spChg chg="mod">
          <ac:chgData name="Guevara, Anandi" userId="4cce7190-222a-4fff-91a3-2e4cf85f459a" providerId="ADAL" clId="{0A4E03A5-C041-40EC-AF0C-5FAB5E3ABFE3}" dt="2023-08-22T17:37:26.501" v="9293" actId="404"/>
          <ac:spMkLst>
            <pc:docMk/>
            <pc:sldMk cId="2727850971" sldId="270"/>
            <ac:spMk id="5" creationId="{1B07C49E-AFFC-EC46-8930-E4D428F5F943}"/>
          </ac:spMkLst>
        </pc:spChg>
        <pc:spChg chg="add mod">
          <ac:chgData name="Guevara, Anandi" userId="4cce7190-222a-4fff-91a3-2e4cf85f459a" providerId="ADAL" clId="{0A4E03A5-C041-40EC-AF0C-5FAB5E3ABFE3}" dt="2023-08-22T17:38:05.440" v="9343" actId="14100"/>
          <ac:spMkLst>
            <pc:docMk/>
            <pc:sldMk cId="2727850971" sldId="270"/>
            <ac:spMk id="9" creationId="{A5F0EAE9-7036-4694-3A50-8693CC82D741}"/>
          </ac:spMkLst>
        </pc:spChg>
        <pc:picChg chg="add del">
          <ac:chgData name="Guevara, Anandi" userId="4cce7190-222a-4fff-91a3-2e4cf85f459a" providerId="ADAL" clId="{0A4E03A5-C041-40EC-AF0C-5FAB5E3ABFE3}" dt="2023-08-14T17:17:27.661" v="2600" actId="478"/>
          <ac:picMkLst>
            <pc:docMk/>
            <pc:sldMk cId="2727850971" sldId="270"/>
            <ac:picMk id="6" creationId="{87528E6C-1C50-29E5-9542-4AF9BEB4CC7B}"/>
          </ac:picMkLst>
        </pc:picChg>
        <pc:picChg chg="add mod">
          <ac:chgData name="Guevara, Anandi" userId="4cce7190-222a-4fff-91a3-2e4cf85f459a" providerId="ADAL" clId="{0A4E03A5-C041-40EC-AF0C-5FAB5E3ABFE3}" dt="2023-08-22T17:37:28.226" v="9294" actId="1076"/>
          <ac:picMkLst>
            <pc:docMk/>
            <pc:sldMk cId="2727850971" sldId="270"/>
            <ac:picMk id="6" creationId="{CA7E3FCA-4878-405B-5B8F-35DB71F237E8}"/>
          </ac:picMkLst>
        </pc:picChg>
        <pc:picChg chg="add del mod">
          <ac:chgData name="Guevara, Anandi" userId="4cce7190-222a-4fff-91a3-2e4cf85f459a" providerId="ADAL" clId="{0A4E03A5-C041-40EC-AF0C-5FAB5E3ABFE3}" dt="2023-08-22T16:54:16.344" v="8050" actId="478"/>
          <ac:picMkLst>
            <pc:docMk/>
            <pc:sldMk cId="2727850971" sldId="270"/>
            <ac:picMk id="7" creationId="{450AD70B-C515-BFA6-6F08-DCE1CCA73A8F}"/>
          </ac:picMkLst>
        </pc:picChg>
      </pc:sldChg>
      <pc:sldChg chg="modSp mod modShow">
        <pc:chgData name="Guevara, Anandi" userId="4cce7190-222a-4fff-91a3-2e4cf85f459a" providerId="ADAL" clId="{0A4E03A5-C041-40EC-AF0C-5FAB5E3ABFE3}" dt="2023-08-23T00:27:15.443" v="11837" actId="20577"/>
        <pc:sldMkLst>
          <pc:docMk/>
          <pc:sldMk cId="1630123617" sldId="274"/>
        </pc:sldMkLst>
        <pc:spChg chg="mod">
          <ac:chgData name="Guevara, Anandi" userId="4cce7190-222a-4fff-91a3-2e4cf85f459a" providerId="ADAL" clId="{0A4E03A5-C041-40EC-AF0C-5FAB5E3ABFE3}" dt="2023-08-23T00:27:15.443" v="11837" actId="20577"/>
          <ac:spMkLst>
            <pc:docMk/>
            <pc:sldMk cId="1630123617" sldId="274"/>
            <ac:spMk id="5" creationId="{28684E62-A9F8-4E7A-AB01-78893062A1B4}"/>
          </ac:spMkLst>
        </pc:spChg>
      </pc:sldChg>
      <pc:sldChg chg="del">
        <pc:chgData name="Guevara, Anandi" userId="4cce7190-222a-4fff-91a3-2e4cf85f459a" providerId="ADAL" clId="{0A4E03A5-C041-40EC-AF0C-5FAB5E3ABFE3}" dt="2023-08-22T23:32:32.463" v="11130" actId="2696"/>
        <pc:sldMkLst>
          <pc:docMk/>
          <pc:sldMk cId="3410008520" sldId="275"/>
        </pc:sldMkLst>
      </pc:sldChg>
      <pc:sldChg chg="modSp mod modShow">
        <pc:chgData name="Guevara, Anandi" userId="4cce7190-222a-4fff-91a3-2e4cf85f459a" providerId="ADAL" clId="{0A4E03A5-C041-40EC-AF0C-5FAB5E3ABFE3}" dt="2023-08-23T00:11:35.300" v="11393" actId="27636"/>
        <pc:sldMkLst>
          <pc:docMk/>
          <pc:sldMk cId="148114319" sldId="276"/>
        </pc:sldMkLst>
        <pc:spChg chg="mod">
          <ac:chgData name="Guevara, Anandi" userId="4cce7190-222a-4fff-91a3-2e4cf85f459a" providerId="ADAL" clId="{0A4E03A5-C041-40EC-AF0C-5FAB5E3ABFE3}" dt="2023-08-23T00:11:35.300" v="11393" actId="27636"/>
          <ac:spMkLst>
            <pc:docMk/>
            <pc:sldMk cId="148114319" sldId="276"/>
            <ac:spMk id="5" creationId="{1B07C49E-AFFC-EC46-8930-E4D428F5F943}"/>
          </ac:spMkLst>
        </pc:spChg>
      </pc:sldChg>
      <pc:sldChg chg="mod modShow">
        <pc:chgData name="Guevara, Anandi" userId="4cce7190-222a-4fff-91a3-2e4cf85f459a" providerId="ADAL" clId="{0A4E03A5-C041-40EC-AF0C-5FAB5E3ABFE3}" dt="2023-08-22T23:59:00.404" v="11163" actId="729"/>
        <pc:sldMkLst>
          <pc:docMk/>
          <pc:sldMk cId="321008965" sldId="277"/>
        </pc:sldMkLst>
      </pc:sldChg>
      <pc:sldChg chg="mod modShow">
        <pc:chgData name="Guevara, Anandi" userId="4cce7190-222a-4fff-91a3-2e4cf85f459a" providerId="ADAL" clId="{0A4E03A5-C041-40EC-AF0C-5FAB5E3ABFE3}" dt="2023-08-22T23:59:00.404" v="11163" actId="729"/>
        <pc:sldMkLst>
          <pc:docMk/>
          <pc:sldMk cId="178270660" sldId="284"/>
        </pc:sldMkLst>
      </pc:sldChg>
      <pc:sldChg chg="mod modShow">
        <pc:chgData name="Guevara, Anandi" userId="4cce7190-222a-4fff-91a3-2e4cf85f459a" providerId="ADAL" clId="{0A4E03A5-C041-40EC-AF0C-5FAB5E3ABFE3}" dt="2023-08-22T23:59:00.404" v="11163" actId="729"/>
        <pc:sldMkLst>
          <pc:docMk/>
          <pc:sldMk cId="1290394134" sldId="288"/>
        </pc:sldMkLst>
      </pc:sldChg>
      <pc:sldChg chg="addSp delSp modSp mod modShow">
        <pc:chgData name="Guevara, Anandi" userId="4cce7190-222a-4fff-91a3-2e4cf85f459a" providerId="ADAL" clId="{0A4E03A5-C041-40EC-AF0C-5FAB5E3ABFE3}" dt="2023-08-23T00:30:45.655" v="11884" actId="207"/>
        <pc:sldMkLst>
          <pc:docMk/>
          <pc:sldMk cId="2459446073" sldId="289"/>
        </pc:sldMkLst>
        <pc:spChg chg="mod">
          <ac:chgData name="Guevara, Anandi" userId="4cce7190-222a-4fff-91a3-2e4cf85f459a" providerId="ADAL" clId="{0A4E03A5-C041-40EC-AF0C-5FAB5E3ABFE3}" dt="2023-08-23T00:30:45.655" v="11884" actId="207"/>
          <ac:spMkLst>
            <pc:docMk/>
            <pc:sldMk cId="2459446073" sldId="289"/>
            <ac:spMk id="5" creationId="{1B07C49E-AFFC-EC46-8930-E4D428F5F943}"/>
          </ac:spMkLst>
        </pc:spChg>
        <pc:spChg chg="add mod">
          <ac:chgData name="Guevara, Anandi" userId="4cce7190-222a-4fff-91a3-2e4cf85f459a" providerId="ADAL" clId="{0A4E03A5-C041-40EC-AF0C-5FAB5E3ABFE3}" dt="2023-08-22T23:57:40.447" v="11152" actId="1582"/>
          <ac:spMkLst>
            <pc:docMk/>
            <pc:sldMk cId="2459446073" sldId="289"/>
            <ac:spMk id="8" creationId="{16EB78B2-4267-02D8-20A0-2EB4A38FBAAF}"/>
          </ac:spMkLst>
        </pc:spChg>
        <pc:picChg chg="add del mod">
          <ac:chgData name="Guevara, Anandi" userId="4cce7190-222a-4fff-91a3-2e4cf85f459a" providerId="ADAL" clId="{0A4E03A5-C041-40EC-AF0C-5FAB5E3ABFE3}" dt="2023-08-22T23:56:12.223" v="11139" actId="478"/>
          <ac:picMkLst>
            <pc:docMk/>
            <pc:sldMk cId="2459446073" sldId="289"/>
            <ac:picMk id="3" creationId="{7CCA1CC0-FAD4-4EE9-D08B-939B170C7177}"/>
          </ac:picMkLst>
        </pc:picChg>
        <pc:picChg chg="add mod">
          <ac:chgData name="Guevara, Anandi" userId="4cce7190-222a-4fff-91a3-2e4cf85f459a" providerId="ADAL" clId="{0A4E03A5-C041-40EC-AF0C-5FAB5E3ABFE3}" dt="2023-08-22T23:57:08.732" v="11144" actId="1076"/>
          <ac:picMkLst>
            <pc:docMk/>
            <pc:sldMk cId="2459446073" sldId="289"/>
            <ac:picMk id="7" creationId="{F736E259-2FC8-B9F7-D938-A4C647846C50}"/>
          </ac:picMkLst>
        </pc:picChg>
      </pc:sldChg>
      <pc:sldChg chg="addSp modSp mod modShow">
        <pc:chgData name="Guevara, Anandi" userId="4cce7190-222a-4fff-91a3-2e4cf85f459a" providerId="ADAL" clId="{0A4E03A5-C041-40EC-AF0C-5FAB5E3ABFE3}" dt="2023-08-23T00:29:13.797" v="11867" actId="20577"/>
        <pc:sldMkLst>
          <pc:docMk/>
          <pc:sldMk cId="1813711241" sldId="293"/>
        </pc:sldMkLst>
        <pc:spChg chg="mod">
          <ac:chgData name="Guevara, Anandi" userId="4cce7190-222a-4fff-91a3-2e4cf85f459a" providerId="ADAL" clId="{0A4E03A5-C041-40EC-AF0C-5FAB5E3ABFE3}" dt="2023-08-23T00:29:13.797" v="11867" actId="20577"/>
          <ac:spMkLst>
            <pc:docMk/>
            <pc:sldMk cId="1813711241" sldId="293"/>
            <ac:spMk id="5" creationId="{1B07C49E-AFFC-EC46-8930-E4D428F5F943}"/>
          </ac:spMkLst>
        </pc:spChg>
        <pc:picChg chg="add mod">
          <ac:chgData name="Guevara, Anandi" userId="4cce7190-222a-4fff-91a3-2e4cf85f459a" providerId="ADAL" clId="{0A4E03A5-C041-40EC-AF0C-5FAB5E3ABFE3}" dt="2023-08-21T19:01:28.555" v="4412" actId="1076"/>
          <ac:picMkLst>
            <pc:docMk/>
            <pc:sldMk cId="1813711241" sldId="293"/>
            <ac:picMk id="6" creationId="{92F6FD1C-44ED-8820-C368-70E35E258913}"/>
          </ac:picMkLst>
        </pc:picChg>
      </pc:sldChg>
      <pc:sldChg chg="mod modShow">
        <pc:chgData name="Guevara, Anandi" userId="4cce7190-222a-4fff-91a3-2e4cf85f459a" providerId="ADAL" clId="{0A4E03A5-C041-40EC-AF0C-5FAB5E3ABFE3}" dt="2023-08-22T23:59:00.404" v="11163" actId="729"/>
        <pc:sldMkLst>
          <pc:docMk/>
          <pc:sldMk cId="1023352497" sldId="294"/>
        </pc:sldMkLst>
      </pc:sldChg>
      <pc:sldChg chg="modSp mod modShow">
        <pc:chgData name="Guevara, Anandi" userId="4cce7190-222a-4fff-91a3-2e4cf85f459a" providerId="ADAL" clId="{0A4E03A5-C041-40EC-AF0C-5FAB5E3ABFE3}" dt="2023-08-23T00:14:00.700" v="11409" actId="14100"/>
        <pc:sldMkLst>
          <pc:docMk/>
          <pc:sldMk cId="981671777" sldId="296"/>
        </pc:sldMkLst>
        <pc:spChg chg="mod">
          <ac:chgData name="Guevara, Anandi" userId="4cce7190-222a-4fff-91a3-2e4cf85f459a" providerId="ADAL" clId="{0A4E03A5-C041-40EC-AF0C-5FAB5E3ABFE3}" dt="2023-08-23T00:13:34.642" v="11404" actId="20577"/>
          <ac:spMkLst>
            <pc:docMk/>
            <pc:sldMk cId="981671777" sldId="296"/>
            <ac:spMk id="5" creationId="{85D9F803-CDBC-C74C-AF1B-2B5937D1C241}"/>
          </ac:spMkLst>
        </pc:spChg>
        <pc:spChg chg="mod">
          <ac:chgData name="Guevara, Anandi" userId="4cce7190-222a-4fff-91a3-2e4cf85f459a" providerId="ADAL" clId="{0A4E03A5-C041-40EC-AF0C-5FAB5E3ABFE3}" dt="2023-08-23T00:14:00.700" v="11409" actId="14100"/>
          <ac:spMkLst>
            <pc:docMk/>
            <pc:sldMk cId="981671777" sldId="296"/>
            <ac:spMk id="7" creationId="{03D763DC-A40B-90EC-AD5B-851A60F75BF0}"/>
          </ac:spMkLst>
        </pc:spChg>
        <pc:picChg chg="mod">
          <ac:chgData name="Guevara, Anandi" userId="4cce7190-222a-4fff-91a3-2e4cf85f459a" providerId="ADAL" clId="{0A4E03A5-C041-40EC-AF0C-5FAB5E3ABFE3}" dt="2023-08-16T20:41:58.466" v="3488" actId="1076"/>
          <ac:picMkLst>
            <pc:docMk/>
            <pc:sldMk cId="981671777" sldId="296"/>
            <ac:picMk id="6" creationId="{2A13EF03-0599-18B6-93C7-015AD42BD821}"/>
          </ac:picMkLst>
        </pc:picChg>
      </pc:sldChg>
      <pc:sldChg chg="mod modShow">
        <pc:chgData name="Guevara, Anandi" userId="4cce7190-222a-4fff-91a3-2e4cf85f459a" providerId="ADAL" clId="{0A4E03A5-C041-40EC-AF0C-5FAB5E3ABFE3}" dt="2023-08-22T23:59:00.404" v="11163" actId="729"/>
        <pc:sldMkLst>
          <pc:docMk/>
          <pc:sldMk cId="3093198887" sldId="298"/>
        </pc:sldMkLst>
      </pc:sldChg>
      <pc:sldChg chg="addSp delSp modSp mod modShow">
        <pc:chgData name="Guevara, Anandi" userId="4cce7190-222a-4fff-91a3-2e4cf85f459a" providerId="ADAL" clId="{0A4E03A5-C041-40EC-AF0C-5FAB5E3ABFE3}" dt="2023-08-23T00:02:04.704" v="11186" actId="207"/>
        <pc:sldMkLst>
          <pc:docMk/>
          <pc:sldMk cId="280316088" sldId="299"/>
        </pc:sldMkLst>
        <pc:spChg chg="mod">
          <ac:chgData name="Guevara, Anandi" userId="4cce7190-222a-4fff-91a3-2e4cf85f459a" providerId="ADAL" clId="{0A4E03A5-C041-40EC-AF0C-5FAB5E3ABFE3}" dt="2023-08-23T00:02:04.704" v="11186" actId="207"/>
          <ac:spMkLst>
            <pc:docMk/>
            <pc:sldMk cId="280316088" sldId="299"/>
            <ac:spMk id="3" creationId="{AB0AB2AC-B7E6-6849-9AE9-697369407F8F}"/>
          </ac:spMkLst>
        </pc:spChg>
        <pc:spChg chg="del">
          <ac:chgData name="Guevara, Anandi" userId="4cce7190-222a-4fff-91a3-2e4cf85f459a" providerId="ADAL" clId="{0A4E03A5-C041-40EC-AF0C-5FAB5E3ABFE3}" dt="2023-08-11T16:54:26.638" v="1353" actId="478"/>
          <ac:spMkLst>
            <pc:docMk/>
            <pc:sldMk cId="280316088" sldId="299"/>
            <ac:spMk id="5" creationId="{1B07C49E-AFFC-EC46-8930-E4D428F5F943}"/>
          </ac:spMkLst>
        </pc:spChg>
        <pc:picChg chg="add del mod">
          <ac:chgData name="Guevara, Anandi" userId="4cce7190-222a-4fff-91a3-2e4cf85f459a" providerId="ADAL" clId="{0A4E03A5-C041-40EC-AF0C-5FAB5E3ABFE3}" dt="2023-08-11T16:51:07.114" v="1347" actId="478"/>
          <ac:picMkLst>
            <pc:docMk/>
            <pc:sldMk cId="280316088" sldId="299"/>
            <ac:picMk id="7" creationId="{635334DF-0BC0-C834-6EE1-5FC4CE894989}"/>
          </ac:picMkLst>
        </pc:picChg>
        <pc:picChg chg="add mod">
          <ac:chgData name="Guevara, Anandi" userId="4cce7190-222a-4fff-91a3-2e4cf85f459a" providerId="ADAL" clId="{0A4E03A5-C041-40EC-AF0C-5FAB5E3ABFE3}" dt="2023-08-11T17:18:19.436" v="1659" actId="1076"/>
          <ac:picMkLst>
            <pc:docMk/>
            <pc:sldMk cId="280316088" sldId="299"/>
            <ac:picMk id="8" creationId="{B8C042AE-D22E-B036-3E2F-E0FE45153084}"/>
          </ac:picMkLst>
        </pc:picChg>
      </pc:sldChg>
      <pc:sldChg chg="addSp delSp modSp mod modShow">
        <pc:chgData name="Guevara, Anandi" userId="4cce7190-222a-4fff-91a3-2e4cf85f459a" providerId="ADAL" clId="{0A4E03A5-C041-40EC-AF0C-5FAB5E3ABFE3}" dt="2023-08-23T00:02:11.639" v="11187" actId="207"/>
        <pc:sldMkLst>
          <pc:docMk/>
          <pc:sldMk cId="1385553969" sldId="302"/>
        </pc:sldMkLst>
        <pc:spChg chg="del">
          <ac:chgData name="Guevara, Anandi" userId="4cce7190-222a-4fff-91a3-2e4cf85f459a" providerId="ADAL" clId="{0A4E03A5-C041-40EC-AF0C-5FAB5E3ABFE3}" dt="2023-08-11T17:22:17.123" v="1808" actId="478"/>
          <ac:spMkLst>
            <pc:docMk/>
            <pc:sldMk cId="1385553969" sldId="302"/>
            <ac:spMk id="2" creationId="{8B78C759-C687-440F-8CAE-D3071F1AB630}"/>
          </ac:spMkLst>
        </pc:spChg>
        <pc:spChg chg="del mod">
          <ac:chgData name="Guevara, Anandi" userId="4cce7190-222a-4fff-91a3-2e4cf85f459a" providerId="ADAL" clId="{0A4E03A5-C041-40EC-AF0C-5FAB5E3ABFE3}" dt="2023-08-11T17:22:47.477" v="1812" actId="478"/>
          <ac:spMkLst>
            <pc:docMk/>
            <pc:sldMk cId="1385553969" sldId="302"/>
            <ac:spMk id="3" creationId="{AB0AB2AC-B7E6-6849-9AE9-697369407F8F}"/>
          </ac:spMkLst>
        </pc:spChg>
        <pc:spChg chg="add mod">
          <ac:chgData name="Guevara, Anandi" userId="4cce7190-222a-4fff-91a3-2e4cf85f459a" providerId="ADAL" clId="{0A4E03A5-C041-40EC-AF0C-5FAB5E3ABFE3}" dt="2023-08-23T00:02:11.639" v="11187" actId="207"/>
          <ac:spMkLst>
            <pc:docMk/>
            <pc:sldMk cId="1385553969" sldId="302"/>
            <ac:spMk id="5" creationId="{FE7D2925-A85B-596A-B6EE-E87163752496}"/>
          </ac:spMkLst>
        </pc:spChg>
        <pc:picChg chg="add mod">
          <ac:chgData name="Guevara, Anandi" userId="4cce7190-222a-4fff-91a3-2e4cf85f459a" providerId="ADAL" clId="{0A4E03A5-C041-40EC-AF0C-5FAB5E3ABFE3}" dt="2023-08-11T17:32:05.547" v="1863" actId="1076"/>
          <ac:picMkLst>
            <pc:docMk/>
            <pc:sldMk cId="1385553969" sldId="302"/>
            <ac:picMk id="8" creationId="{20695017-E314-036A-4045-2B8CF5DB7E6F}"/>
          </ac:picMkLst>
        </pc:picChg>
        <pc:picChg chg="add del mod">
          <ac:chgData name="Guevara, Anandi" userId="4cce7190-222a-4fff-91a3-2e4cf85f459a" providerId="ADAL" clId="{0A4E03A5-C041-40EC-AF0C-5FAB5E3ABFE3}" dt="2023-08-11T17:27:50.727" v="1848" actId="22"/>
          <ac:picMkLst>
            <pc:docMk/>
            <pc:sldMk cId="1385553969" sldId="302"/>
            <ac:picMk id="10" creationId="{946512DC-92D2-2D5B-7878-0F601680CD1D}"/>
          </ac:picMkLst>
        </pc:picChg>
      </pc:sldChg>
      <pc:sldChg chg="modSp mod modShow">
        <pc:chgData name="Guevara, Anandi" userId="4cce7190-222a-4fff-91a3-2e4cf85f459a" providerId="ADAL" clId="{0A4E03A5-C041-40EC-AF0C-5FAB5E3ABFE3}" dt="2023-08-23T00:11:59.247" v="11396" actId="255"/>
        <pc:sldMkLst>
          <pc:docMk/>
          <pc:sldMk cId="334532777" sldId="303"/>
        </pc:sldMkLst>
        <pc:spChg chg="mod">
          <ac:chgData name="Guevara, Anandi" userId="4cce7190-222a-4fff-91a3-2e4cf85f459a" providerId="ADAL" clId="{0A4E03A5-C041-40EC-AF0C-5FAB5E3ABFE3}" dt="2023-08-23T00:11:59.247" v="11396" actId="255"/>
          <ac:spMkLst>
            <pc:docMk/>
            <pc:sldMk cId="334532777" sldId="303"/>
            <ac:spMk id="5" creationId="{1B07C49E-AFFC-EC46-8930-E4D428F5F943}"/>
          </ac:spMkLst>
        </pc:spChg>
      </pc:sldChg>
      <pc:sldChg chg="delSp modSp mod modShow">
        <pc:chgData name="Guevara, Anandi" userId="4cce7190-222a-4fff-91a3-2e4cf85f459a" providerId="ADAL" clId="{0A4E03A5-C041-40EC-AF0C-5FAB5E3ABFE3}" dt="2023-08-23T00:12:26.811" v="11398" actId="207"/>
        <pc:sldMkLst>
          <pc:docMk/>
          <pc:sldMk cId="3869789237" sldId="304"/>
        </pc:sldMkLst>
        <pc:spChg chg="del mod">
          <ac:chgData name="Guevara, Anandi" userId="4cce7190-222a-4fff-91a3-2e4cf85f459a" providerId="ADAL" clId="{0A4E03A5-C041-40EC-AF0C-5FAB5E3ABFE3}" dt="2023-08-11T17:44:04.754" v="2194" actId="478"/>
          <ac:spMkLst>
            <pc:docMk/>
            <pc:sldMk cId="3869789237" sldId="304"/>
            <ac:spMk id="3" creationId="{373827F3-F386-AA4E-80ED-D86DEF8C158D}"/>
          </ac:spMkLst>
        </pc:spChg>
        <pc:spChg chg="mod">
          <ac:chgData name="Guevara, Anandi" userId="4cce7190-222a-4fff-91a3-2e4cf85f459a" providerId="ADAL" clId="{0A4E03A5-C041-40EC-AF0C-5FAB5E3ABFE3}" dt="2023-08-23T00:12:26.811" v="11398" actId="207"/>
          <ac:spMkLst>
            <pc:docMk/>
            <pc:sldMk cId="3869789237" sldId="304"/>
            <ac:spMk id="8" creationId="{332D8764-878C-ED06-C680-0979100F654B}"/>
          </ac:spMkLst>
        </pc:spChg>
        <pc:picChg chg="mod">
          <ac:chgData name="Guevara, Anandi" userId="4cce7190-222a-4fff-91a3-2e4cf85f459a" providerId="ADAL" clId="{0A4E03A5-C041-40EC-AF0C-5FAB5E3ABFE3}" dt="2023-08-11T17:44:06.713" v="2195" actId="1076"/>
          <ac:picMkLst>
            <pc:docMk/>
            <pc:sldMk cId="3869789237" sldId="304"/>
            <ac:picMk id="6" creationId="{A53EB55C-50EA-6B37-EA42-E8DCB607B434}"/>
          </ac:picMkLst>
        </pc:picChg>
      </pc:sldChg>
      <pc:sldChg chg="delSp modSp mod modShow">
        <pc:chgData name="Guevara, Anandi" userId="4cce7190-222a-4fff-91a3-2e4cf85f459a" providerId="ADAL" clId="{0A4E03A5-C041-40EC-AF0C-5FAB5E3ABFE3}" dt="2023-08-23T00:12:30.715" v="11399" actId="207"/>
        <pc:sldMkLst>
          <pc:docMk/>
          <pc:sldMk cId="80090182" sldId="305"/>
        </pc:sldMkLst>
        <pc:spChg chg="del mod">
          <ac:chgData name="Guevara, Anandi" userId="4cce7190-222a-4fff-91a3-2e4cf85f459a" providerId="ADAL" clId="{0A4E03A5-C041-40EC-AF0C-5FAB5E3ABFE3}" dt="2023-08-11T17:45:47.748" v="2210" actId="478"/>
          <ac:spMkLst>
            <pc:docMk/>
            <pc:sldMk cId="80090182" sldId="305"/>
            <ac:spMk id="3" creationId="{373827F3-F386-AA4E-80ED-D86DEF8C158D}"/>
          </ac:spMkLst>
        </pc:spChg>
        <pc:spChg chg="mod">
          <ac:chgData name="Guevara, Anandi" userId="4cce7190-222a-4fff-91a3-2e4cf85f459a" providerId="ADAL" clId="{0A4E03A5-C041-40EC-AF0C-5FAB5E3ABFE3}" dt="2023-08-23T00:12:30.715" v="11399" actId="207"/>
          <ac:spMkLst>
            <pc:docMk/>
            <pc:sldMk cId="80090182" sldId="305"/>
            <ac:spMk id="8" creationId="{4775AA1C-B986-1165-2978-A8784160B218}"/>
          </ac:spMkLst>
        </pc:spChg>
        <pc:picChg chg="mod">
          <ac:chgData name="Guevara, Anandi" userId="4cce7190-222a-4fff-91a3-2e4cf85f459a" providerId="ADAL" clId="{0A4E03A5-C041-40EC-AF0C-5FAB5E3ABFE3}" dt="2023-08-11T17:46:08.841" v="2221" actId="1076"/>
          <ac:picMkLst>
            <pc:docMk/>
            <pc:sldMk cId="80090182" sldId="305"/>
            <ac:picMk id="6" creationId="{DDB87E3D-7192-63C2-7B5E-B2BA0AF77187}"/>
          </ac:picMkLst>
        </pc:picChg>
      </pc:sldChg>
      <pc:sldChg chg="delSp modSp mod modShow">
        <pc:chgData name="Guevara, Anandi" userId="4cce7190-222a-4fff-91a3-2e4cf85f459a" providerId="ADAL" clId="{0A4E03A5-C041-40EC-AF0C-5FAB5E3ABFE3}" dt="2023-08-23T00:12:42.834" v="11401" actId="207"/>
        <pc:sldMkLst>
          <pc:docMk/>
          <pc:sldMk cId="3145340593" sldId="306"/>
        </pc:sldMkLst>
        <pc:spChg chg="del mod">
          <ac:chgData name="Guevara, Anandi" userId="4cce7190-222a-4fff-91a3-2e4cf85f459a" providerId="ADAL" clId="{0A4E03A5-C041-40EC-AF0C-5FAB5E3ABFE3}" dt="2023-08-11T17:46:22.172" v="2222" actId="478"/>
          <ac:spMkLst>
            <pc:docMk/>
            <pc:sldMk cId="3145340593" sldId="306"/>
            <ac:spMk id="3" creationId="{373827F3-F386-AA4E-80ED-D86DEF8C158D}"/>
          </ac:spMkLst>
        </pc:spChg>
        <pc:spChg chg="mod">
          <ac:chgData name="Guevara, Anandi" userId="4cce7190-222a-4fff-91a3-2e4cf85f459a" providerId="ADAL" clId="{0A4E03A5-C041-40EC-AF0C-5FAB5E3ABFE3}" dt="2023-08-23T00:12:42.834" v="11401" actId="207"/>
          <ac:spMkLst>
            <pc:docMk/>
            <pc:sldMk cId="3145340593" sldId="306"/>
            <ac:spMk id="8" creationId="{0EE16382-4D95-C7A8-57CA-986B2C30BA39}"/>
          </ac:spMkLst>
        </pc:spChg>
        <pc:picChg chg="mod">
          <ac:chgData name="Guevara, Anandi" userId="4cce7190-222a-4fff-91a3-2e4cf85f459a" providerId="ADAL" clId="{0A4E03A5-C041-40EC-AF0C-5FAB5E3ABFE3}" dt="2023-08-11T17:46:24.793" v="2223" actId="1076"/>
          <ac:picMkLst>
            <pc:docMk/>
            <pc:sldMk cId="3145340593" sldId="306"/>
            <ac:picMk id="6" creationId="{58D21F01-A35C-25C6-2739-833E5AF28B97}"/>
          </ac:picMkLst>
        </pc:picChg>
      </pc:sldChg>
      <pc:sldChg chg="delSp modSp mod modShow">
        <pc:chgData name="Guevara, Anandi" userId="4cce7190-222a-4fff-91a3-2e4cf85f459a" providerId="ADAL" clId="{0A4E03A5-C041-40EC-AF0C-5FAB5E3ABFE3}" dt="2023-08-23T00:12:38.715" v="11400" actId="207"/>
        <pc:sldMkLst>
          <pc:docMk/>
          <pc:sldMk cId="1106727586" sldId="307"/>
        </pc:sldMkLst>
        <pc:spChg chg="del mod">
          <ac:chgData name="Guevara, Anandi" userId="4cce7190-222a-4fff-91a3-2e4cf85f459a" providerId="ADAL" clId="{0A4E03A5-C041-40EC-AF0C-5FAB5E3ABFE3}" dt="2023-08-11T17:45:22.147" v="2205" actId="478"/>
          <ac:spMkLst>
            <pc:docMk/>
            <pc:sldMk cId="1106727586" sldId="307"/>
            <ac:spMk id="3" creationId="{373827F3-F386-AA4E-80ED-D86DEF8C158D}"/>
          </ac:spMkLst>
        </pc:spChg>
        <pc:spChg chg="mod">
          <ac:chgData name="Guevara, Anandi" userId="4cce7190-222a-4fff-91a3-2e4cf85f459a" providerId="ADAL" clId="{0A4E03A5-C041-40EC-AF0C-5FAB5E3ABFE3}" dt="2023-08-23T00:12:38.715" v="11400" actId="207"/>
          <ac:spMkLst>
            <pc:docMk/>
            <pc:sldMk cId="1106727586" sldId="307"/>
            <ac:spMk id="10" creationId="{BCC6D428-0B1F-4F23-2626-91D988209732}"/>
          </ac:spMkLst>
        </pc:spChg>
        <pc:picChg chg="mod">
          <ac:chgData name="Guevara, Anandi" userId="4cce7190-222a-4fff-91a3-2e4cf85f459a" providerId="ADAL" clId="{0A4E03A5-C041-40EC-AF0C-5FAB5E3ABFE3}" dt="2023-08-11T17:45:23.551" v="2206" actId="1076"/>
          <ac:picMkLst>
            <pc:docMk/>
            <pc:sldMk cId="1106727586" sldId="307"/>
            <ac:picMk id="6" creationId="{5A60B931-F567-C8C2-3081-6A90ADE5992A}"/>
          </ac:picMkLst>
        </pc:picChg>
      </pc:sldChg>
      <pc:sldChg chg="delSp modSp mod modShow">
        <pc:chgData name="Guevara, Anandi" userId="4cce7190-222a-4fff-91a3-2e4cf85f459a" providerId="ADAL" clId="{0A4E03A5-C041-40EC-AF0C-5FAB5E3ABFE3}" dt="2023-08-23T00:12:54.854" v="11402" actId="207"/>
        <pc:sldMkLst>
          <pc:docMk/>
          <pc:sldMk cId="706594483" sldId="308"/>
        </pc:sldMkLst>
        <pc:spChg chg="del mod">
          <ac:chgData name="Guevara, Anandi" userId="4cce7190-222a-4fff-91a3-2e4cf85f459a" providerId="ADAL" clId="{0A4E03A5-C041-40EC-AF0C-5FAB5E3ABFE3}" dt="2023-08-11T17:46:48.816" v="2227" actId="478"/>
          <ac:spMkLst>
            <pc:docMk/>
            <pc:sldMk cId="706594483" sldId="308"/>
            <ac:spMk id="3" creationId="{373827F3-F386-AA4E-80ED-D86DEF8C158D}"/>
          </ac:spMkLst>
        </pc:spChg>
        <pc:spChg chg="mod">
          <ac:chgData name="Guevara, Anandi" userId="4cce7190-222a-4fff-91a3-2e4cf85f459a" providerId="ADAL" clId="{0A4E03A5-C041-40EC-AF0C-5FAB5E3ABFE3}" dt="2023-08-23T00:12:54.854" v="11402" actId="207"/>
          <ac:spMkLst>
            <pc:docMk/>
            <pc:sldMk cId="706594483" sldId="308"/>
            <ac:spMk id="8" creationId="{01313A30-2E1A-65A7-13A8-0F6958DDC7CA}"/>
          </ac:spMkLst>
        </pc:spChg>
        <pc:picChg chg="mod">
          <ac:chgData name="Guevara, Anandi" userId="4cce7190-222a-4fff-91a3-2e4cf85f459a" providerId="ADAL" clId="{0A4E03A5-C041-40EC-AF0C-5FAB5E3ABFE3}" dt="2023-08-11T17:46:52.672" v="2230" actId="1076"/>
          <ac:picMkLst>
            <pc:docMk/>
            <pc:sldMk cId="706594483" sldId="308"/>
            <ac:picMk id="6" creationId="{D5065E3D-8FC5-AE74-FC6F-C7895385B93E}"/>
          </ac:picMkLst>
        </pc:picChg>
      </pc:sldChg>
      <pc:sldChg chg="addSp delSp modSp mod modShow">
        <pc:chgData name="Guevara, Anandi" userId="4cce7190-222a-4fff-91a3-2e4cf85f459a" providerId="ADAL" clId="{0A4E03A5-C041-40EC-AF0C-5FAB5E3ABFE3}" dt="2023-08-22T23:59:00.404" v="11163" actId="729"/>
        <pc:sldMkLst>
          <pc:docMk/>
          <pc:sldMk cId="1794738657" sldId="309"/>
        </pc:sldMkLst>
        <pc:spChg chg="mod">
          <ac:chgData name="Guevara, Anandi" userId="4cce7190-222a-4fff-91a3-2e4cf85f459a" providerId="ADAL" clId="{0A4E03A5-C041-40EC-AF0C-5FAB5E3ABFE3}" dt="2023-08-22T17:37:05.101" v="9289" actId="403"/>
          <ac:spMkLst>
            <pc:docMk/>
            <pc:sldMk cId="1794738657" sldId="309"/>
            <ac:spMk id="5" creationId="{1B07C49E-AFFC-EC46-8930-E4D428F5F943}"/>
          </ac:spMkLst>
        </pc:spChg>
        <pc:spChg chg="add mod">
          <ac:chgData name="Guevara, Anandi" userId="4cce7190-222a-4fff-91a3-2e4cf85f459a" providerId="ADAL" clId="{0A4E03A5-C041-40EC-AF0C-5FAB5E3ABFE3}" dt="2023-08-22T17:36:22.588" v="9257" actId="14100"/>
          <ac:spMkLst>
            <pc:docMk/>
            <pc:sldMk cId="1794738657" sldId="309"/>
            <ac:spMk id="8" creationId="{C02B05BD-28B6-43B8-D705-D0DA14D48CEC}"/>
          </ac:spMkLst>
        </pc:spChg>
        <pc:picChg chg="add del mod">
          <ac:chgData name="Guevara, Anandi" userId="4cce7190-222a-4fff-91a3-2e4cf85f459a" providerId="ADAL" clId="{0A4E03A5-C041-40EC-AF0C-5FAB5E3ABFE3}" dt="2023-08-22T16:54:47.272" v="8054" actId="478"/>
          <ac:picMkLst>
            <pc:docMk/>
            <pc:sldMk cId="1794738657" sldId="309"/>
            <ac:picMk id="6" creationId="{62A48DCA-6B38-14BB-3FC1-3738E57CD54A}"/>
          </ac:picMkLst>
        </pc:picChg>
        <pc:picChg chg="add mod">
          <ac:chgData name="Guevara, Anandi" userId="4cce7190-222a-4fff-91a3-2e4cf85f459a" providerId="ADAL" clId="{0A4E03A5-C041-40EC-AF0C-5FAB5E3ABFE3}" dt="2023-08-22T17:04:05.548" v="8090" actId="1076"/>
          <ac:picMkLst>
            <pc:docMk/>
            <pc:sldMk cId="1794738657" sldId="309"/>
            <ac:picMk id="7" creationId="{DC72E1A2-291F-0E88-47D7-62BA3E7488D1}"/>
          </ac:picMkLst>
        </pc:picChg>
        <pc:cxnChg chg="add">
          <ac:chgData name="Guevara, Anandi" userId="4cce7190-222a-4fff-91a3-2e4cf85f459a" providerId="ADAL" clId="{0A4E03A5-C041-40EC-AF0C-5FAB5E3ABFE3}" dt="2023-08-22T17:05:37.933" v="8165" actId="11529"/>
          <ac:cxnSpMkLst>
            <pc:docMk/>
            <pc:sldMk cId="1794738657" sldId="309"/>
            <ac:cxnSpMk id="10" creationId="{2FAD028D-A5BD-4D44-0544-092A2754865A}"/>
          </ac:cxnSpMkLst>
        </pc:cxnChg>
      </pc:sldChg>
      <pc:sldChg chg="addSp delSp modSp mod modShow">
        <pc:chgData name="Guevara, Anandi" userId="4cce7190-222a-4fff-91a3-2e4cf85f459a" providerId="ADAL" clId="{0A4E03A5-C041-40EC-AF0C-5FAB5E3ABFE3}" dt="2023-08-22T23:59:00.404" v="11163" actId="729"/>
        <pc:sldMkLst>
          <pc:docMk/>
          <pc:sldMk cId="4010014743" sldId="310"/>
        </pc:sldMkLst>
        <pc:spChg chg="mod">
          <ac:chgData name="Guevara, Anandi" userId="4cce7190-222a-4fff-91a3-2e4cf85f459a" providerId="ADAL" clId="{0A4E03A5-C041-40EC-AF0C-5FAB5E3ABFE3}" dt="2023-08-22T17:46:19.946" v="9588" actId="20577"/>
          <ac:spMkLst>
            <pc:docMk/>
            <pc:sldMk cId="4010014743" sldId="310"/>
            <ac:spMk id="5" creationId="{1B07C49E-AFFC-EC46-8930-E4D428F5F943}"/>
          </ac:spMkLst>
        </pc:spChg>
        <pc:spChg chg="add del mod">
          <ac:chgData name="Guevara, Anandi" userId="4cce7190-222a-4fff-91a3-2e4cf85f459a" providerId="ADAL" clId="{0A4E03A5-C041-40EC-AF0C-5FAB5E3ABFE3}" dt="2023-08-14T17:35:26.531" v="3067" actId="478"/>
          <ac:spMkLst>
            <pc:docMk/>
            <pc:sldMk cId="4010014743" sldId="310"/>
            <ac:spMk id="7" creationId="{023799D6-1EBB-B92B-A5DD-5888748C4E06}"/>
          </ac:spMkLst>
        </pc:spChg>
        <pc:spChg chg="add del mod">
          <ac:chgData name="Guevara, Anandi" userId="4cce7190-222a-4fff-91a3-2e4cf85f459a" providerId="ADAL" clId="{0A4E03A5-C041-40EC-AF0C-5FAB5E3ABFE3}" dt="2023-08-22T17:12:29.378" v="8324" actId="478"/>
          <ac:spMkLst>
            <pc:docMk/>
            <pc:sldMk cId="4010014743" sldId="310"/>
            <ac:spMk id="7" creationId="{83122D59-A005-A45F-0FC2-6B3A49EBF6D2}"/>
          </ac:spMkLst>
        </pc:spChg>
        <pc:picChg chg="add del mod">
          <ac:chgData name="Guevara, Anandi" userId="4cce7190-222a-4fff-91a3-2e4cf85f459a" providerId="ADAL" clId="{0A4E03A5-C041-40EC-AF0C-5FAB5E3ABFE3}" dt="2023-08-14T17:34:48.675" v="3057" actId="478"/>
          <ac:picMkLst>
            <pc:docMk/>
            <pc:sldMk cId="4010014743" sldId="310"/>
            <ac:picMk id="6" creationId="{31A842E9-65B2-960B-9BAB-2AE0ED0B276D}"/>
          </ac:picMkLst>
        </pc:picChg>
        <pc:picChg chg="add mod">
          <ac:chgData name="Guevara, Anandi" userId="4cce7190-222a-4fff-91a3-2e4cf85f459a" providerId="ADAL" clId="{0A4E03A5-C041-40EC-AF0C-5FAB5E3ABFE3}" dt="2023-08-22T17:31:01.127" v="9113" actId="1076"/>
          <ac:picMkLst>
            <pc:docMk/>
            <pc:sldMk cId="4010014743" sldId="310"/>
            <ac:picMk id="6" creationId="{94BBA019-6696-0AC1-257D-9A638ACE0B2C}"/>
          </ac:picMkLst>
        </pc:picChg>
        <pc:picChg chg="add del mod">
          <ac:chgData name="Guevara, Anandi" userId="4cce7190-222a-4fff-91a3-2e4cf85f459a" providerId="ADAL" clId="{0A4E03A5-C041-40EC-AF0C-5FAB5E3ABFE3}" dt="2023-08-22T16:55:15.776" v="8058" actId="478"/>
          <ac:picMkLst>
            <pc:docMk/>
            <pc:sldMk cId="4010014743" sldId="310"/>
            <ac:picMk id="11" creationId="{A7FA5210-1754-F9CC-4242-F1E4BEF599EB}"/>
          </ac:picMkLst>
        </pc:picChg>
        <pc:cxnChg chg="add del">
          <ac:chgData name="Guevara, Anandi" userId="4cce7190-222a-4fff-91a3-2e4cf85f459a" providerId="ADAL" clId="{0A4E03A5-C041-40EC-AF0C-5FAB5E3ABFE3}" dt="2023-08-14T17:35:28.367" v="3068" actId="478"/>
          <ac:cxnSpMkLst>
            <pc:docMk/>
            <pc:sldMk cId="4010014743" sldId="310"/>
            <ac:cxnSpMk id="9" creationId="{09CD5948-7CCA-9BB6-E290-1A72FA32344E}"/>
          </ac:cxnSpMkLst>
        </pc:cxnChg>
      </pc:sldChg>
      <pc:sldChg chg="addSp delSp modSp mod modShow">
        <pc:chgData name="Guevara, Anandi" userId="4cce7190-222a-4fff-91a3-2e4cf85f459a" providerId="ADAL" clId="{0A4E03A5-C041-40EC-AF0C-5FAB5E3ABFE3}" dt="2023-08-22T23:59:00.404" v="11163" actId="729"/>
        <pc:sldMkLst>
          <pc:docMk/>
          <pc:sldMk cId="2735560525" sldId="311"/>
        </pc:sldMkLst>
        <pc:spChg chg="mod">
          <ac:chgData name="Guevara, Anandi" userId="4cce7190-222a-4fff-91a3-2e4cf85f459a" providerId="ADAL" clId="{0A4E03A5-C041-40EC-AF0C-5FAB5E3ABFE3}" dt="2023-08-22T17:46:10.453" v="9578" actId="20577"/>
          <ac:spMkLst>
            <pc:docMk/>
            <pc:sldMk cId="2735560525" sldId="311"/>
            <ac:spMk id="5" creationId="{1B07C49E-AFFC-EC46-8930-E4D428F5F943}"/>
          </ac:spMkLst>
        </pc:spChg>
        <pc:picChg chg="add del mod">
          <ac:chgData name="Guevara, Anandi" userId="4cce7190-222a-4fff-91a3-2e4cf85f459a" providerId="ADAL" clId="{0A4E03A5-C041-40EC-AF0C-5FAB5E3ABFE3}" dt="2023-08-22T16:55:55.285" v="8061" actId="478"/>
          <ac:picMkLst>
            <pc:docMk/>
            <pc:sldMk cId="2735560525" sldId="311"/>
            <ac:picMk id="6" creationId="{AE4E5D71-5B9B-C4D2-92CD-72B87292DD3D}"/>
          </ac:picMkLst>
        </pc:picChg>
        <pc:picChg chg="add mod">
          <ac:chgData name="Guevara, Anandi" userId="4cce7190-222a-4fff-91a3-2e4cf85f459a" providerId="ADAL" clId="{0A4E03A5-C041-40EC-AF0C-5FAB5E3ABFE3}" dt="2023-08-22T16:55:57.176" v="8063" actId="1076"/>
          <ac:picMkLst>
            <pc:docMk/>
            <pc:sldMk cId="2735560525" sldId="311"/>
            <ac:picMk id="7" creationId="{1CBCE19E-12B4-46FF-9C43-8221621910B5}"/>
          </ac:picMkLst>
        </pc:picChg>
      </pc:sldChg>
      <pc:sldChg chg="addSp delSp modSp mod modShow">
        <pc:chgData name="Guevara, Anandi" userId="4cce7190-222a-4fff-91a3-2e4cf85f459a" providerId="ADAL" clId="{0A4E03A5-C041-40EC-AF0C-5FAB5E3ABFE3}" dt="2023-08-22T23:59:00.404" v="11163" actId="729"/>
        <pc:sldMkLst>
          <pc:docMk/>
          <pc:sldMk cId="1434679925" sldId="312"/>
        </pc:sldMkLst>
        <pc:spChg chg="mod">
          <ac:chgData name="Guevara, Anandi" userId="4cce7190-222a-4fff-91a3-2e4cf85f459a" providerId="ADAL" clId="{0A4E03A5-C041-40EC-AF0C-5FAB5E3ABFE3}" dt="2023-08-22T17:46:04.386" v="9568" actId="20577"/>
          <ac:spMkLst>
            <pc:docMk/>
            <pc:sldMk cId="1434679925" sldId="312"/>
            <ac:spMk id="5" creationId="{1B07C49E-AFFC-EC46-8930-E4D428F5F943}"/>
          </ac:spMkLst>
        </pc:spChg>
        <pc:picChg chg="add mod">
          <ac:chgData name="Guevara, Anandi" userId="4cce7190-222a-4fff-91a3-2e4cf85f459a" providerId="ADAL" clId="{0A4E03A5-C041-40EC-AF0C-5FAB5E3ABFE3}" dt="2023-08-22T16:56:34.013" v="8066" actId="1076"/>
          <ac:picMkLst>
            <pc:docMk/>
            <pc:sldMk cId="1434679925" sldId="312"/>
            <ac:picMk id="6" creationId="{162D69C0-604B-40A0-37E4-CDB442ABE656}"/>
          </ac:picMkLst>
        </pc:picChg>
        <pc:picChg chg="add del">
          <ac:chgData name="Guevara, Anandi" userId="4cce7190-222a-4fff-91a3-2e4cf85f459a" providerId="ADAL" clId="{0A4E03A5-C041-40EC-AF0C-5FAB5E3ABFE3}" dt="2023-08-14T17:41:32.114" v="3073" actId="478"/>
          <ac:picMkLst>
            <pc:docMk/>
            <pc:sldMk cId="1434679925" sldId="312"/>
            <ac:picMk id="6" creationId="{FBA1D3C0-B705-52CC-1DB3-4C72F797B334}"/>
          </ac:picMkLst>
        </pc:picChg>
        <pc:picChg chg="add del">
          <ac:chgData name="Guevara, Anandi" userId="4cce7190-222a-4fff-91a3-2e4cf85f459a" providerId="ADAL" clId="{0A4E03A5-C041-40EC-AF0C-5FAB5E3ABFE3}" dt="2023-08-22T16:56:31.824" v="8064" actId="478"/>
          <ac:picMkLst>
            <pc:docMk/>
            <pc:sldMk cId="1434679925" sldId="312"/>
            <ac:picMk id="8" creationId="{C0FF0FAC-5B91-564E-B389-ACD2F2D9D5C7}"/>
          </ac:picMkLst>
        </pc:picChg>
      </pc:sldChg>
      <pc:sldChg chg="addSp delSp modSp mod modShow">
        <pc:chgData name="Guevara, Anandi" userId="4cce7190-222a-4fff-91a3-2e4cf85f459a" providerId="ADAL" clId="{0A4E03A5-C041-40EC-AF0C-5FAB5E3ABFE3}" dt="2023-08-22T23:59:00.404" v="11163" actId="729"/>
        <pc:sldMkLst>
          <pc:docMk/>
          <pc:sldMk cId="1756972646" sldId="313"/>
        </pc:sldMkLst>
        <pc:spChg chg="mod">
          <ac:chgData name="Guevara, Anandi" userId="4cce7190-222a-4fff-91a3-2e4cf85f459a" providerId="ADAL" clId="{0A4E03A5-C041-40EC-AF0C-5FAB5E3ABFE3}" dt="2023-08-22T17:57:49.110" v="9973" actId="20577"/>
          <ac:spMkLst>
            <pc:docMk/>
            <pc:sldMk cId="1756972646" sldId="313"/>
            <ac:spMk id="5" creationId="{1B07C49E-AFFC-EC46-8930-E4D428F5F943}"/>
          </ac:spMkLst>
        </pc:spChg>
        <pc:picChg chg="add del mod">
          <ac:chgData name="Guevara, Anandi" userId="4cce7190-222a-4fff-91a3-2e4cf85f459a" providerId="ADAL" clId="{0A4E03A5-C041-40EC-AF0C-5FAB5E3ABFE3}" dt="2023-08-22T17:42:32.112" v="9511" actId="478"/>
          <ac:picMkLst>
            <pc:docMk/>
            <pc:sldMk cId="1756972646" sldId="313"/>
            <ac:picMk id="6" creationId="{4EF7A859-AE8B-5744-F0F8-05C615619184}"/>
          </ac:picMkLst>
        </pc:picChg>
        <pc:picChg chg="add mod">
          <ac:chgData name="Guevara, Anandi" userId="4cce7190-222a-4fff-91a3-2e4cf85f459a" providerId="ADAL" clId="{0A4E03A5-C041-40EC-AF0C-5FAB5E3ABFE3}" dt="2023-08-22T17:42:35.484" v="9513" actId="1076"/>
          <ac:picMkLst>
            <pc:docMk/>
            <pc:sldMk cId="1756972646" sldId="313"/>
            <ac:picMk id="8" creationId="{6A44A9A5-8B78-219B-B66D-721077B730B4}"/>
          </ac:picMkLst>
        </pc:picChg>
      </pc:sldChg>
      <pc:sldChg chg="addSp delSp modSp mod modShow">
        <pc:chgData name="Guevara, Anandi" userId="4cce7190-222a-4fff-91a3-2e4cf85f459a" providerId="ADAL" clId="{0A4E03A5-C041-40EC-AF0C-5FAB5E3ABFE3}" dt="2023-08-22T23:59:00.404" v="11163" actId="729"/>
        <pc:sldMkLst>
          <pc:docMk/>
          <pc:sldMk cId="639399535" sldId="314"/>
        </pc:sldMkLst>
        <pc:spChg chg="mod">
          <ac:chgData name="Guevara, Anandi" userId="4cce7190-222a-4fff-91a3-2e4cf85f459a" providerId="ADAL" clId="{0A4E03A5-C041-40EC-AF0C-5FAB5E3ABFE3}" dt="2023-08-22T17:40:50.789" v="9473" actId="20577"/>
          <ac:spMkLst>
            <pc:docMk/>
            <pc:sldMk cId="639399535" sldId="314"/>
            <ac:spMk id="5" creationId="{1B07C49E-AFFC-EC46-8930-E4D428F5F943}"/>
          </ac:spMkLst>
        </pc:spChg>
        <pc:picChg chg="add del mod">
          <ac:chgData name="Guevara, Anandi" userId="4cce7190-222a-4fff-91a3-2e4cf85f459a" providerId="ADAL" clId="{0A4E03A5-C041-40EC-AF0C-5FAB5E3ABFE3}" dt="2023-08-22T16:56:55.878" v="8067" actId="478"/>
          <ac:picMkLst>
            <pc:docMk/>
            <pc:sldMk cId="639399535" sldId="314"/>
            <ac:picMk id="3" creationId="{9C9FD981-A59C-AFD0-9F15-F36B88B45C1A}"/>
          </ac:picMkLst>
        </pc:picChg>
        <pc:picChg chg="add mod">
          <ac:chgData name="Guevara, Anandi" userId="4cce7190-222a-4fff-91a3-2e4cf85f459a" providerId="ADAL" clId="{0A4E03A5-C041-40EC-AF0C-5FAB5E3ABFE3}" dt="2023-08-22T17:40:10.646" v="9418" actId="1076"/>
          <ac:picMkLst>
            <pc:docMk/>
            <pc:sldMk cId="639399535" sldId="314"/>
            <ac:picMk id="7" creationId="{5F992A55-4C4B-DD0E-0B8D-19DA8CCEA942}"/>
          </ac:picMkLst>
        </pc:picChg>
      </pc:sldChg>
      <pc:sldChg chg="addSp delSp modSp mod modShow">
        <pc:chgData name="Guevara, Anandi" userId="4cce7190-222a-4fff-91a3-2e4cf85f459a" providerId="ADAL" clId="{0A4E03A5-C041-40EC-AF0C-5FAB5E3ABFE3}" dt="2023-08-22T23:59:00.404" v="11163" actId="729"/>
        <pc:sldMkLst>
          <pc:docMk/>
          <pc:sldMk cId="3566646398" sldId="315"/>
        </pc:sldMkLst>
        <pc:spChg chg="mod">
          <ac:chgData name="Guevara, Anandi" userId="4cce7190-222a-4fff-91a3-2e4cf85f459a" providerId="ADAL" clId="{0A4E03A5-C041-40EC-AF0C-5FAB5E3ABFE3}" dt="2023-08-22T17:50:21.452" v="9704" actId="14100"/>
          <ac:spMkLst>
            <pc:docMk/>
            <pc:sldMk cId="3566646398" sldId="315"/>
            <ac:spMk id="5" creationId="{1B07C49E-AFFC-EC46-8930-E4D428F5F943}"/>
          </ac:spMkLst>
        </pc:spChg>
        <pc:picChg chg="add del mod">
          <ac:chgData name="Guevara, Anandi" userId="4cce7190-222a-4fff-91a3-2e4cf85f459a" providerId="ADAL" clId="{0A4E03A5-C041-40EC-AF0C-5FAB5E3ABFE3}" dt="2023-08-22T16:57:47.808" v="8074" actId="478"/>
          <ac:picMkLst>
            <pc:docMk/>
            <pc:sldMk cId="3566646398" sldId="315"/>
            <ac:picMk id="6" creationId="{C2624232-BCDB-0957-EA7F-C1E752709686}"/>
          </ac:picMkLst>
        </pc:picChg>
        <pc:picChg chg="add mod">
          <ac:chgData name="Guevara, Anandi" userId="4cce7190-222a-4fff-91a3-2e4cf85f459a" providerId="ADAL" clId="{0A4E03A5-C041-40EC-AF0C-5FAB5E3ABFE3}" dt="2023-08-22T17:47:57.317" v="9626" actId="1076"/>
          <ac:picMkLst>
            <pc:docMk/>
            <pc:sldMk cId="3566646398" sldId="315"/>
            <ac:picMk id="8" creationId="{D2DE661C-CEE4-3F92-0ECA-66B558953879}"/>
          </ac:picMkLst>
        </pc:picChg>
      </pc:sldChg>
      <pc:sldChg chg="addSp delSp modSp mod modShow">
        <pc:chgData name="Guevara, Anandi" userId="4cce7190-222a-4fff-91a3-2e4cf85f459a" providerId="ADAL" clId="{0A4E03A5-C041-40EC-AF0C-5FAB5E3ABFE3}" dt="2023-08-22T23:59:00.404" v="11163" actId="729"/>
        <pc:sldMkLst>
          <pc:docMk/>
          <pc:sldMk cId="1398439132" sldId="316"/>
        </pc:sldMkLst>
        <pc:spChg chg="mod">
          <ac:chgData name="Guevara, Anandi" userId="4cce7190-222a-4fff-91a3-2e4cf85f459a" providerId="ADAL" clId="{0A4E03A5-C041-40EC-AF0C-5FAB5E3ABFE3}" dt="2023-08-22T17:57:00.725" v="9938" actId="20577"/>
          <ac:spMkLst>
            <pc:docMk/>
            <pc:sldMk cId="1398439132" sldId="316"/>
            <ac:spMk id="5" creationId="{1B07C49E-AFFC-EC46-8930-E4D428F5F943}"/>
          </ac:spMkLst>
        </pc:spChg>
        <pc:picChg chg="add del mod">
          <ac:chgData name="Guevara, Anandi" userId="4cce7190-222a-4fff-91a3-2e4cf85f459a" providerId="ADAL" clId="{0A4E03A5-C041-40EC-AF0C-5FAB5E3ABFE3}" dt="2023-08-22T16:58:00.151" v="8078" actId="478"/>
          <ac:picMkLst>
            <pc:docMk/>
            <pc:sldMk cId="1398439132" sldId="316"/>
            <ac:picMk id="6" creationId="{3F6CC8D2-8FED-3A40-147A-950D2EEB1D5D}"/>
          </ac:picMkLst>
        </pc:picChg>
        <pc:picChg chg="add mod">
          <ac:chgData name="Guevara, Anandi" userId="4cce7190-222a-4fff-91a3-2e4cf85f459a" providerId="ADAL" clId="{0A4E03A5-C041-40EC-AF0C-5FAB5E3ABFE3}" dt="2023-08-22T17:51:27.117" v="9734" actId="1076"/>
          <ac:picMkLst>
            <pc:docMk/>
            <pc:sldMk cId="1398439132" sldId="316"/>
            <ac:picMk id="8" creationId="{E211DC31-262A-98C0-384D-E6E65ADE3CF7}"/>
          </ac:picMkLst>
        </pc:picChg>
      </pc:sldChg>
      <pc:sldChg chg="addSp delSp modSp mod modShow">
        <pc:chgData name="Guevara, Anandi" userId="4cce7190-222a-4fff-91a3-2e4cf85f459a" providerId="ADAL" clId="{0A4E03A5-C041-40EC-AF0C-5FAB5E3ABFE3}" dt="2023-08-22T23:59:00.404" v="11163" actId="729"/>
        <pc:sldMkLst>
          <pc:docMk/>
          <pc:sldMk cId="3975168428" sldId="317"/>
        </pc:sldMkLst>
        <pc:spChg chg="mod">
          <ac:chgData name="Guevara, Anandi" userId="4cce7190-222a-4fff-91a3-2e4cf85f459a" providerId="ADAL" clId="{0A4E03A5-C041-40EC-AF0C-5FAB5E3ABFE3}" dt="2023-08-22T18:02:18.998" v="10229" actId="20577"/>
          <ac:spMkLst>
            <pc:docMk/>
            <pc:sldMk cId="3975168428" sldId="317"/>
            <ac:spMk id="5" creationId="{1B07C49E-AFFC-EC46-8930-E4D428F5F943}"/>
          </ac:spMkLst>
        </pc:spChg>
        <pc:picChg chg="add del mod">
          <ac:chgData name="Guevara, Anandi" userId="4cce7190-222a-4fff-91a3-2e4cf85f459a" providerId="ADAL" clId="{0A4E03A5-C041-40EC-AF0C-5FAB5E3ABFE3}" dt="2023-08-22T16:58:28.928" v="8081" actId="478"/>
          <ac:picMkLst>
            <pc:docMk/>
            <pc:sldMk cId="3975168428" sldId="317"/>
            <ac:picMk id="6" creationId="{644A099C-9528-DC2C-F6D0-FEDB6823BC88}"/>
          </ac:picMkLst>
        </pc:picChg>
        <pc:picChg chg="add mod">
          <ac:chgData name="Guevara, Anandi" userId="4cce7190-222a-4fff-91a3-2e4cf85f459a" providerId="ADAL" clId="{0A4E03A5-C041-40EC-AF0C-5FAB5E3ABFE3}" dt="2023-08-22T18:01:48.748" v="10225" actId="1076"/>
          <ac:picMkLst>
            <pc:docMk/>
            <pc:sldMk cId="3975168428" sldId="317"/>
            <ac:picMk id="8" creationId="{149F85BF-8138-CECA-2CD3-4AF4394B944A}"/>
          </ac:picMkLst>
        </pc:picChg>
      </pc:sldChg>
      <pc:sldChg chg="addSp delSp modSp mod setBg modShow">
        <pc:chgData name="Guevara, Anandi" userId="4cce7190-222a-4fff-91a3-2e4cf85f459a" providerId="ADAL" clId="{0A4E03A5-C041-40EC-AF0C-5FAB5E3ABFE3}" dt="2023-08-23T00:13:50.006" v="11407" actId="403"/>
        <pc:sldMkLst>
          <pc:docMk/>
          <pc:sldMk cId="239597884" sldId="318"/>
        </pc:sldMkLst>
        <pc:spChg chg="mod ord">
          <ac:chgData name="Guevara, Anandi" userId="4cce7190-222a-4fff-91a3-2e4cf85f459a" providerId="ADAL" clId="{0A4E03A5-C041-40EC-AF0C-5FAB5E3ABFE3}" dt="2023-08-18T19:34:51.316" v="3596" actId="26606"/>
          <ac:spMkLst>
            <pc:docMk/>
            <pc:sldMk cId="239597884" sldId="318"/>
            <ac:spMk id="3" creationId="{8C82F32A-22A5-0046-9FAC-5295E4FA5A12}"/>
          </ac:spMkLst>
        </pc:spChg>
        <pc:spChg chg="mod ord">
          <ac:chgData name="Guevara, Anandi" userId="4cce7190-222a-4fff-91a3-2e4cf85f459a" providerId="ADAL" clId="{0A4E03A5-C041-40EC-AF0C-5FAB5E3ABFE3}" dt="2023-08-23T00:13:50.006" v="11407" actId="403"/>
          <ac:spMkLst>
            <pc:docMk/>
            <pc:sldMk cId="239597884" sldId="318"/>
            <ac:spMk id="5" creationId="{85D9F803-CDBC-C74C-AF1B-2B5937D1C241}"/>
          </ac:spMkLst>
        </pc:spChg>
        <pc:spChg chg="mod ord">
          <ac:chgData name="Guevara, Anandi" userId="4cce7190-222a-4fff-91a3-2e4cf85f459a" providerId="ADAL" clId="{0A4E03A5-C041-40EC-AF0C-5FAB5E3ABFE3}" dt="2023-08-18T19:35:38.992" v="3605" actId="108"/>
          <ac:spMkLst>
            <pc:docMk/>
            <pc:sldMk cId="239597884" sldId="318"/>
            <ac:spMk id="8" creationId="{2E0ECA32-E146-40DA-85CD-9677244BC3EC}"/>
          </ac:spMkLst>
        </pc:spChg>
        <pc:spChg chg="add del">
          <ac:chgData name="Guevara, Anandi" userId="4cce7190-222a-4fff-91a3-2e4cf85f459a" providerId="ADAL" clId="{0A4E03A5-C041-40EC-AF0C-5FAB5E3ABFE3}" dt="2023-08-16T21:13:19.667" v="3572" actId="26606"/>
          <ac:spMkLst>
            <pc:docMk/>
            <pc:sldMk cId="239597884" sldId="318"/>
            <ac:spMk id="13" creationId="{F13C74B1-5B17-4795-BED0-7140497B445A}"/>
          </ac:spMkLst>
        </pc:spChg>
        <pc:spChg chg="add del">
          <ac:chgData name="Guevara, Anandi" userId="4cce7190-222a-4fff-91a3-2e4cf85f459a" providerId="ADAL" clId="{0A4E03A5-C041-40EC-AF0C-5FAB5E3ABFE3}" dt="2023-08-16T21:13:19.667" v="3572" actId="26606"/>
          <ac:spMkLst>
            <pc:docMk/>
            <pc:sldMk cId="239597884" sldId="318"/>
            <ac:spMk id="15" creationId="{D4974D33-8DC5-464E-8C6D-BE58F0669C17}"/>
          </ac:spMkLst>
        </pc:spChg>
        <pc:spChg chg="add del">
          <ac:chgData name="Guevara, Anandi" userId="4cce7190-222a-4fff-91a3-2e4cf85f459a" providerId="ADAL" clId="{0A4E03A5-C041-40EC-AF0C-5FAB5E3ABFE3}" dt="2023-08-16T21:13:21.629" v="3574" actId="26606"/>
          <ac:spMkLst>
            <pc:docMk/>
            <pc:sldMk cId="239597884" sldId="318"/>
            <ac:spMk id="17" creationId="{04812C46-200A-4DEB-A05E-3ED6C68C2387}"/>
          </ac:spMkLst>
        </pc:spChg>
        <pc:spChg chg="add del">
          <ac:chgData name="Guevara, Anandi" userId="4cce7190-222a-4fff-91a3-2e4cf85f459a" providerId="ADAL" clId="{0A4E03A5-C041-40EC-AF0C-5FAB5E3ABFE3}" dt="2023-08-16T21:13:21.629" v="3574" actId="26606"/>
          <ac:spMkLst>
            <pc:docMk/>
            <pc:sldMk cId="239597884" sldId="318"/>
            <ac:spMk id="18" creationId="{D1EA859B-E555-4109-94F3-6700E046E008}"/>
          </ac:spMkLst>
        </pc:spChg>
        <pc:picChg chg="add del mod">
          <ac:chgData name="Guevara, Anandi" userId="4cce7190-222a-4fff-91a3-2e4cf85f459a" providerId="ADAL" clId="{0A4E03A5-C041-40EC-AF0C-5FAB5E3ABFE3}" dt="2023-08-18T14:59:57.379" v="3577" actId="478"/>
          <ac:picMkLst>
            <pc:docMk/>
            <pc:sldMk cId="239597884" sldId="318"/>
            <ac:picMk id="4" creationId="{049FF016-5521-C7FC-A4FE-C52A3DD446BF}"/>
          </ac:picMkLst>
        </pc:picChg>
        <pc:picChg chg="add del mod">
          <ac:chgData name="Guevara, Anandi" userId="4cce7190-222a-4fff-91a3-2e4cf85f459a" providerId="ADAL" clId="{0A4E03A5-C041-40EC-AF0C-5FAB5E3ABFE3}" dt="2023-08-18T19:32:08.764" v="3583" actId="478"/>
          <ac:picMkLst>
            <pc:docMk/>
            <pc:sldMk cId="239597884" sldId="318"/>
            <ac:picMk id="7" creationId="{1AB5A64C-717B-31DC-4613-C6BF15191010}"/>
          </ac:picMkLst>
        </pc:picChg>
        <pc:picChg chg="add mod">
          <ac:chgData name="Guevara, Anandi" userId="4cce7190-222a-4fff-91a3-2e4cf85f459a" providerId="ADAL" clId="{0A4E03A5-C041-40EC-AF0C-5FAB5E3ABFE3}" dt="2023-08-18T19:35:09.179" v="3599" actId="27614"/>
          <ac:picMkLst>
            <pc:docMk/>
            <pc:sldMk cId="239597884" sldId="318"/>
            <ac:picMk id="10" creationId="{E4B9116D-9FDA-8691-9F90-76FE8D0E90D4}"/>
          </ac:picMkLst>
        </pc:picChg>
        <pc:picChg chg="add mod ord">
          <ac:chgData name="Guevara, Anandi" userId="4cce7190-222a-4fff-91a3-2e4cf85f459a" providerId="ADAL" clId="{0A4E03A5-C041-40EC-AF0C-5FAB5E3ABFE3}" dt="2023-08-18T19:35:09.260" v="3601" actId="27614"/>
          <ac:picMkLst>
            <pc:docMk/>
            <pc:sldMk cId="239597884" sldId="318"/>
            <ac:picMk id="12" creationId="{66D90C3B-7519-D69C-1D08-0371507E36AA}"/>
          </ac:picMkLst>
        </pc:picChg>
        <pc:picChg chg="add mod">
          <ac:chgData name="Guevara, Anandi" userId="4cce7190-222a-4fff-91a3-2e4cf85f459a" providerId="ADAL" clId="{0A4E03A5-C041-40EC-AF0C-5FAB5E3ABFE3}" dt="2023-08-18T19:35:09.072" v="3597" actId="27614"/>
          <ac:picMkLst>
            <pc:docMk/>
            <pc:sldMk cId="239597884" sldId="318"/>
            <ac:picMk id="16" creationId="{3B31A447-F742-8AEC-B930-E5DE37E227DB}"/>
          </ac:picMkLst>
        </pc:picChg>
        <pc:picChg chg="add mod">
          <ac:chgData name="Guevara, Anandi" userId="4cce7190-222a-4fff-91a3-2e4cf85f459a" providerId="ADAL" clId="{0A4E03A5-C041-40EC-AF0C-5FAB5E3ABFE3}" dt="2023-08-18T19:35:09.265" v="3604" actId="962"/>
          <ac:picMkLst>
            <pc:docMk/>
            <pc:sldMk cId="239597884" sldId="318"/>
            <ac:picMk id="20" creationId="{664332D6-193F-DB5D-A791-73CED53181F4}"/>
          </ac:picMkLst>
        </pc:picChg>
        <pc:cxnChg chg="add">
          <ac:chgData name="Guevara, Anandi" userId="4cce7190-222a-4fff-91a3-2e4cf85f459a" providerId="ADAL" clId="{0A4E03A5-C041-40EC-AF0C-5FAB5E3ABFE3}" dt="2023-08-18T19:34:51.316" v="3596" actId="26606"/>
          <ac:cxnSpMkLst>
            <pc:docMk/>
            <pc:sldMk cId="239597884" sldId="318"/>
            <ac:cxnSpMk id="25" creationId="{1503BFE4-729B-D9D0-C17B-501E6AF1127A}"/>
          </ac:cxnSpMkLst>
        </pc:cxnChg>
      </pc:sldChg>
      <pc:sldChg chg="addSp modSp mod modShow">
        <pc:chgData name="Guevara, Anandi" userId="4cce7190-222a-4fff-91a3-2e4cf85f459a" providerId="ADAL" clId="{0A4E03A5-C041-40EC-AF0C-5FAB5E3ABFE3}" dt="2023-08-22T23:59:00.404" v="11163" actId="729"/>
        <pc:sldMkLst>
          <pc:docMk/>
          <pc:sldMk cId="232499080" sldId="319"/>
        </pc:sldMkLst>
        <pc:spChg chg="mod">
          <ac:chgData name="Guevara, Anandi" userId="4cce7190-222a-4fff-91a3-2e4cf85f459a" providerId="ADAL" clId="{0A4E03A5-C041-40EC-AF0C-5FAB5E3ABFE3}" dt="2023-08-22T23:19:46.238" v="10953" actId="20577"/>
          <ac:spMkLst>
            <pc:docMk/>
            <pc:sldMk cId="232499080" sldId="319"/>
            <ac:spMk id="5" creationId="{85D9F803-CDBC-C74C-AF1B-2B5937D1C241}"/>
          </ac:spMkLst>
        </pc:spChg>
        <pc:spChg chg="mod">
          <ac:chgData name="Guevara, Anandi" userId="4cce7190-222a-4fff-91a3-2e4cf85f459a" providerId="ADAL" clId="{0A4E03A5-C041-40EC-AF0C-5FAB5E3ABFE3}" dt="2023-08-22T18:09:08.750" v="10664" actId="20577"/>
          <ac:spMkLst>
            <pc:docMk/>
            <pc:sldMk cId="232499080" sldId="319"/>
            <ac:spMk id="8" creationId="{34C97452-C78A-4701-B8AB-ABFE63D5BEDE}"/>
          </ac:spMkLst>
        </pc:spChg>
        <pc:picChg chg="add mod">
          <ac:chgData name="Guevara, Anandi" userId="4cce7190-222a-4fff-91a3-2e4cf85f459a" providerId="ADAL" clId="{0A4E03A5-C041-40EC-AF0C-5FAB5E3ABFE3}" dt="2023-08-22T23:18:36.244" v="10880" actId="1076"/>
          <ac:picMkLst>
            <pc:docMk/>
            <pc:sldMk cId="232499080" sldId="319"/>
            <ac:picMk id="4" creationId="{AD26A943-681C-83AC-DBAF-39CC113D62C3}"/>
          </ac:picMkLst>
        </pc:picChg>
        <pc:picChg chg="add mod">
          <ac:chgData name="Guevara, Anandi" userId="4cce7190-222a-4fff-91a3-2e4cf85f459a" providerId="ADAL" clId="{0A4E03A5-C041-40EC-AF0C-5FAB5E3ABFE3}" dt="2023-08-22T23:15:41.164" v="10680" actId="14100"/>
          <ac:picMkLst>
            <pc:docMk/>
            <pc:sldMk cId="232499080" sldId="319"/>
            <ac:picMk id="7" creationId="{8D3A380E-AA17-CC3E-D2B3-6873B9A2979A}"/>
          </ac:picMkLst>
        </pc:picChg>
      </pc:sldChg>
      <pc:sldChg chg="addSp modSp mod modShow">
        <pc:chgData name="Guevara, Anandi" userId="4cce7190-222a-4fff-91a3-2e4cf85f459a" providerId="ADAL" clId="{0A4E03A5-C041-40EC-AF0C-5FAB5E3ABFE3}" dt="2023-08-23T00:30:49.624" v="11885" actId="207"/>
        <pc:sldMkLst>
          <pc:docMk/>
          <pc:sldMk cId="3645034231" sldId="320"/>
        </pc:sldMkLst>
        <pc:spChg chg="mod">
          <ac:chgData name="Guevara, Anandi" userId="4cce7190-222a-4fff-91a3-2e4cf85f459a" providerId="ADAL" clId="{0A4E03A5-C041-40EC-AF0C-5FAB5E3ABFE3}" dt="2023-08-23T00:30:49.624" v="11885" actId="207"/>
          <ac:spMkLst>
            <pc:docMk/>
            <pc:sldMk cId="3645034231" sldId="320"/>
            <ac:spMk id="5" creationId="{1B07C49E-AFFC-EC46-8930-E4D428F5F943}"/>
          </ac:spMkLst>
        </pc:spChg>
        <pc:picChg chg="add mod">
          <ac:chgData name="Guevara, Anandi" userId="4cce7190-222a-4fff-91a3-2e4cf85f459a" providerId="ADAL" clId="{0A4E03A5-C041-40EC-AF0C-5FAB5E3ABFE3}" dt="2023-08-22T23:58:11.805" v="11161" actId="1076"/>
          <ac:picMkLst>
            <pc:docMk/>
            <pc:sldMk cId="3645034231" sldId="320"/>
            <ac:picMk id="3" creationId="{8A8E3143-B1B0-9B20-E38F-F8F8FAE230A3}"/>
          </ac:picMkLst>
        </pc:picChg>
      </pc:sldChg>
      <pc:sldChg chg="mod modShow">
        <pc:chgData name="Guevara, Anandi" userId="4cce7190-222a-4fff-91a3-2e4cf85f459a" providerId="ADAL" clId="{0A4E03A5-C041-40EC-AF0C-5FAB5E3ABFE3}" dt="2023-08-22T23:59:00.404" v="11163" actId="729"/>
        <pc:sldMkLst>
          <pc:docMk/>
          <pc:sldMk cId="733461713" sldId="321"/>
        </pc:sldMkLst>
      </pc:sldChg>
      <pc:sldChg chg="modSp mod modShow">
        <pc:chgData name="Guevara, Anandi" userId="4cce7190-222a-4fff-91a3-2e4cf85f459a" providerId="ADAL" clId="{0A4E03A5-C041-40EC-AF0C-5FAB5E3ABFE3}" dt="2023-08-23T00:14:21.415" v="11411" actId="207"/>
        <pc:sldMkLst>
          <pc:docMk/>
          <pc:sldMk cId="700132931" sldId="322"/>
        </pc:sldMkLst>
        <pc:spChg chg="mod">
          <ac:chgData name="Guevara, Anandi" userId="4cce7190-222a-4fff-91a3-2e4cf85f459a" providerId="ADAL" clId="{0A4E03A5-C041-40EC-AF0C-5FAB5E3ABFE3}" dt="2023-08-23T00:14:21.415" v="11411" actId="207"/>
          <ac:spMkLst>
            <pc:docMk/>
            <pc:sldMk cId="700132931" sldId="322"/>
            <ac:spMk id="5" creationId="{85D9F803-CDBC-C74C-AF1B-2B5937D1C241}"/>
          </ac:spMkLst>
        </pc:spChg>
        <pc:spChg chg="mod">
          <ac:chgData name="Guevara, Anandi" userId="4cce7190-222a-4fff-91a3-2e4cf85f459a" providerId="ADAL" clId="{0A4E03A5-C041-40EC-AF0C-5FAB5E3ABFE3}" dt="2023-08-11T17:50:41.184" v="2262" actId="20577"/>
          <ac:spMkLst>
            <pc:docMk/>
            <pc:sldMk cId="700132931" sldId="322"/>
            <ac:spMk id="8" creationId="{9456A072-47A6-4424-9ABE-F398119040DD}"/>
          </ac:spMkLst>
        </pc:spChg>
        <pc:picChg chg="mod">
          <ac:chgData name="Guevara, Anandi" userId="4cce7190-222a-4fff-91a3-2e4cf85f459a" providerId="ADAL" clId="{0A4E03A5-C041-40EC-AF0C-5FAB5E3ABFE3}" dt="2023-08-11T17:49:09.645" v="2242" actId="1076"/>
          <ac:picMkLst>
            <pc:docMk/>
            <pc:sldMk cId="700132931" sldId="322"/>
            <ac:picMk id="4" creationId="{C7805969-BF5E-7A8B-060F-0822E55CF4E8}"/>
          </ac:picMkLst>
        </pc:picChg>
      </pc:sldChg>
      <pc:sldChg chg="modSp mod modShow">
        <pc:chgData name="Guevara, Anandi" userId="4cce7190-222a-4fff-91a3-2e4cf85f459a" providerId="ADAL" clId="{0A4E03A5-C041-40EC-AF0C-5FAB5E3ABFE3}" dt="2023-08-23T00:14:36.651" v="11412" actId="207"/>
        <pc:sldMkLst>
          <pc:docMk/>
          <pc:sldMk cId="1866160706" sldId="323"/>
        </pc:sldMkLst>
        <pc:spChg chg="mod">
          <ac:chgData name="Guevara, Anandi" userId="4cce7190-222a-4fff-91a3-2e4cf85f459a" providerId="ADAL" clId="{0A4E03A5-C041-40EC-AF0C-5FAB5E3ABFE3}" dt="2023-08-23T00:14:36.651" v="11412" actId="207"/>
          <ac:spMkLst>
            <pc:docMk/>
            <pc:sldMk cId="1866160706" sldId="323"/>
            <ac:spMk id="5" creationId="{85D9F803-CDBC-C74C-AF1B-2B5937D1C241}"/>
          </ac:spMkLst>
        </pc:spChg>
        <pc:spChg chg="mod">
          <ac:chgData name="Guevara, Anandi" userId="4cce7190-222a-4fff-91a3-2e4cf85f459a" providerId="ADAL" clId="{0A4E03A5-C041-40EC-AF0C-5FAB5E3ABFE3}" dt="2023-08-11T17:51:14.468" v="2296" actId="20577"/>
          <ac:spMkLst>
            <pc:docMk/>
            <pc:sldMk cId="1866160706" sldId="323"/>
            <ac:spMk id="8" creationId="{4EF94599-779E-457E-B57B-6063EBF7A840}"/>
          </ac:spMkLst>
        </pc:spChg>
        <pc:picChg chg="mod">
          <ac:chgData name="Guevara, Anandi" userId="4cce7190-222a-4fff-91a3-2e4cf85f459a" providerId="ADAL" clId="{0A4E03A5-C041-40EC-AF0C-5FAB5E3ABFE3}" dt="2023-08-11T17:51:45.657" v="2301" actId="1076"/>
          <ac:picMkLst>
            <pc:docMk/>
            <pc:sldMk cId="1866160706" sldId="323"/>
            <ac:picMk id="4" creationId="{ED834154-0A30-3D1B-F33F-D19CDE15A5BD}"/>
          </ac:picMkLst>
        </pc:picChg>
      </pc:sldChg>
      <pc:sldChg chg="addSp delSp modSp mod modShow">
        <pc:chgData name="Guevara, Anandi" userId="4cce7190-222a-4fff-91a3-2e4cf85f459a" providerId="ADAL" clId="{0A4E03A5-C041-40EC-AF0C-5FAB5E3ABFE3}" dt="2023-08-23T00:29:54.266" v="11869" actId="14100"/>
        <pc:sldMkLst>
          <pc:docMk/>
          <pc:sldMk cId="252359608" sldId="324"/>
        </pc:sldMkLst>
        <pc:spChg chg="add mod">
          <ac:chgData name="Guevara, Anandi" userId="4cce7190-222a-4fff-91a3-2e4cf85f459a" providerId="ADAL" clId="{0A4E03A5-C041-40EC-AF0C-5FAB5E3ABFE3}" dt="2023-08-22T23:28:13.829" v="11124" actId="404"/>
          <ac:spMkLst>
            <pc:docMk/>
            <pc:sldMk cId="252359608" sldId="324"/>
            <ac:spMk id="2" creationId="{14CE058E-E06B-3625-951F-15CD5E8499E2}"/>
          </ac:spMkLst>
        </pc:spChg>
        <pc:spChg chg="mod">
          <ac:chgData name="Guevara, Anandi" userId="4cce7190-222a-4fff-91a3-2e4cf85f459a" providerId="ADAL" clId="{0A4E03A5-C041-40EC-AF0C-5FAB5E3ABFE3}" dt="2023-08-23T00:29:54.266" v="11869" actId="14100"/>
          <ac:spMkLst>
            <pc:docMk/>
            <pc:sldMk cId="252359608" sldId="324"/>
            <ac:spMk id="5" creationId="{85D9F803-CDBC-C74C-AF1B-2B5937D1C241}"/>
          </ac:spMkLst>
        </pc:spChg>
        <pc:spChg chg="add mod">
          <ac:chgData name="Guevara, Anandi" userId="4cce7190-222a-4fff-91a3-2e4cf85f459a" providerId="ADAL" clId="{0A4E03A5-C041-40EC-AF0C-5FAB5E3ABFE3}" dt="2023-08-22T23:28:19.697" v="11125" actId="1076"/>
          <ac:spMkLst>
            <pc:docMk/>
            <pc:sldMk cId="252359608" sldId="324"/>
            <ac:spMk id="6" creationId="{AF52A808-949E-4C40-912D-7F6F75379BE9}"/>
          </ac:spMkLst>
        </pc:spChg>
        <pc:picChg chg="mod">
          <ac:chgData name="Guevara, Anandi" userId="4cce7190-222a-4fff-91a3-2e4cf85f459a" providerId="ADAL" clId="{0A4E03A5-C041-40EC-AF0C-5FAB5E3ABFE3}" dt="2023-08-22T23:28:03.591" v="11120" actId="14100"/>
          <ac:picMkLst>
            <pc:docMk/>
            <pc:sldMk cId="252359608" sldId="324"/>
            <ac:picMk id="4" creationId="{FBD03D8F-D591-1270-3260-E7477E51606B}"/>
          </ac:picMkLst>
        </pc:picChg>
        <pc:picChg chg="add del mod">
          <ac:chgData name="Guevara, Anandi" userId="4cce7190-222a-4fff-91a3-2e4cf85f459a" providerId="ADAL" clId="{0A4E03A5-C041-40EC-AF0C-5FAB5E3ABFE3}" dt="2023-08-22T23:24:09.303" v="11025" actId="478"/>
          <ac:picMkLst>
            <pc:docMk/>
            <pc:sldMk cId="252359608" sldId="324"/>
            <ac:picMk id="7" creationId="{B4C2D009-62C2-0481-189C-C9A75663FDB6}"/>
          </ac:picMkLst>
        </pc:picChg>
        <pc:picChg chg="mod">
          <ac:chgData name="Guevara, Anandi" userId="4cce7190-222a-4fff-91a3-2e4cf85f459a" providerId="ADAL" clId="{0A4E03A5-C041-40EC-AF0C-5FAB5E3ABFE3}" dt="2023-08-22T23:28:01.619" v="11119" actId="14100"/>
          <ac:picMkLst>
            <pc:docMk/>
            <pc:sldMk cId="252359608" sldId="324"/>
            <ac:picMk id="11" creationId="{D41E961D-26CE-1081-3AE3-B88291A41C7F}"/>
          </ac:picMkLst>
        </pc:picChg>
        <pc:picChg chg="del mod">
          <ac:chgData name="Guevara, Anandi" userId="4cce7190-222a-4fff-91a3-2e4cf85f459a" providerId="ADAL" clId="{0A4E03A5-C041-40EC-AF0C-5FAB5E3ABFE3}" dt="2023-08-22T23:24:49.777" v="11031" actId="478"/>
          <ac:picMkLst>
            <pc:docMk/>
            <pc:sldMk cId="252359608" sldId="324"/>
            <ac:picMk id="14" creationId="{3560801D-E2AD-7C9B-3644-5C93DE19B39F}"/>
          </ac:picMkLst>
        </pc:picChg>
        <pc:picChg chg="del mod">
          <ac:chgData name="Guevara, Anandi" userId="4cce7190-222a-4fff-91a3-2e4cf85f459a" providerId="ADAL" clId="{0A4E03A5-C041-40EC-AF0C-5FAB5E3ABFE3}" dt="2023-08-22T23:22:50.382" v="11007" actId="478"/>
          <ac:picMkLst>
            <pc:docMk/>
            <pc:sldMk cId="252359608" sldId="324"/>
            <ac:picMk id="16" creationId="{88624D69-E91B-E2D7-111E-954A5772788F}"/>
          </ac:picMkLst>
        </pc:picChg>
      </pc:sldChg>
      <pc:sldChg chg="modSp mod modShow">
        <pc:chgData name="Guevara, Anandi" userId="4cce7190-222a-4fff-91a3-2e4cf85f459a" providerId="ADAL" clId="{0A4E03A5-C041-40EC-AF0C-5FAB5E3ABFE3}" dt="2023-08-22T23:59:12.337" v="11166" actId="20577"/>
        <pc:sldMkLst>
          <pc:docMk/>
          <pc:sldMk cId="1277611629" sldId="327"/>
        </pc:sldMkLst>
        <pc:spChg chg="mod">
          <ac:chgData name="Guevara, Anandi" userId="4cce7190-222a-4fff-91a3-2e4cf85f459a" providerId="ADAL" clId="{0A4E03A5-C041-40EC-AF0C-5FAB5E3ABFE3}" dt="2023-08-22T23:59:12.337" v="11166" actId="20577"/>
          <ac:spMkLst>
            <pc:docMk/>
            <pc:sldMk cId="1277611629" sldId="327"/>
            <ac:spMk id="6" creationId="{2C36AF9D-A911-994B-90EA-013D4CDA5604}"/>
          </ac:spMkLst>
        </pc:spChg>
      </pc:sldChg>
      <pc:sldChg chg="mod modShow">
        <pc:chgData name="Guevara, Anandi" userId="4cce7190-222a-4fff-91a3-2e4cf85f459a" providerId="ADAL" clId="{0A4E03A5-C041-40EC-AF0C-5FAB5E3ABFE3}" dt="2023-08-22T23:59:00.404" v="11163" actId="729"/>
        <pc:sldMkLst>
          <pc:docMk/>
          <pc:sldMk cId="661040741" sldId="329"/>
        </pc:sldMkLst>
      </pc:sldChg>
      <pc:sldChg chg="mod modShow">
        <pc:chgData name="Guevara, Anandi" userId="4cce7190-222a-4fff-91a3-2e4cf85f459a" providerId="ADAL" clId="{0A4E03A5-C041-40EC-AF0C-5FAB5E3ABFE3}" dt="2023-08-22T23:59:00.404" v="11163" actId="729"/>
        <pc:sldMkLst>
          <pc:docMk/>
          <pc:sldMk cId="724038033" sldId="330"/>
        </pc:sldMkLst>
      </pc:sldChg>
      <pc:sldChg chg="delSp modSp mod modShow">
        <pc:chgData name="Guevara, Anandi" userId="4cce7190-222a-4fff-91a3-2e4cf85f459a" providerId="ADAL" clId="{0A4E03A5-C041-40EC-AF0C-5FAB5E3ABFE3}" dt="2023-08-23T00:00:28.293" v="11169" actId="207"/>
        <pc:sldMkLst>
          <pc:docMk/>
          <pc:sldMk cId="1980221439" sldId="331"/>
        </pc:sldMkLst>
        <pc:spChg chg="del mod">
          <ac:chgData name="Guevara, Anandi" userId="4cce7190-222a-4fff-91a3-2e4cf85f459a" providerId="ADAL" clId="{0A4E03A5-C041-40EC-AF0C-5FAB5E3ABFE3}" dt="2023-08-10T22:45:19.414" v="1305" actId="478"/>
          <ac:spMkLst>
            <pc:docMk/>
            <pc:sldMk cId="1980221439" sldId="331"/>
            <ac:spMk id="3" creationId="{A1DA6D09-A1EE-8972-A8BF-1D1476862BF0}"/>
          </ac:spMkLst>
        </pc:spChg>
        <pc:spChg chg="mod">
          <ac:chgData name="Guevara, Anandi" userId="4cce7190-222a-4fff-91a3-2e4cf85f459a" providerId="ADAL" clId="{0A4E03A5-C041-40EC-AF0C-5FAB5E3ABFE3}" dt="2023-08-23T00:00:28.293" v="11169" actId="207"/>
          <ac:spMkLst>
            <pc:docMk/>
            <pc:sldMk cId="1980221439" sldId="331"/>
            <ac:spMk id="10" creationId="{79EF1473-3ADD-43F1-A495-57AAB7FD902F}"/>
          </ac:spMkLst>
        </pc:spChg>
      </pc:sldChg>
      <pc:sldChg chg="modSp mod modShow">
        <pc:chgData name="Guevara, Anandi" userId="4cce7190-222a-4fff-91a3-2e4cf85f459a" providerId="ADAL" clId="{0A4E03A5-C041-40EC-AF0C-5FAB5E3ABFE3}" dt="2023-08-23T00:01:21.661" v="11182" actId="12"/>
        <pc:sldMkLst>
          <pc:docMk/>
          <pc:sldMk cId="2560061391" sldId="332"/>
        </pc:sldMkLst>
        <pc:spChg chg="mod">
          <ac:chgData name="Guevara, Anandi" userId="4cce7190-222a-4fff-91a3-2e4cf85f459a" providerId="ADAL" clId="{0A4E03A5-C041-40EC-AF0C-5FAB5E3ABFE3}" dt="2023-08-23T00:01:21.661" v="11182" actId="12"/>
          <ac:spMkLst>
            <pc:docMk/>
            <pc:sldMk cId="2560061391" sldId="332"/>
            <ac:spMk id="5" creationId="{8E999A1B-8752-489F-A63B-EA2F60186B52}"/>
          </ac:spMkLst>
        </pc:spChg>
      </pc:sldChg>
    </pc:docChg>
  </pc:docChgLst>
  <pc:docChgLst>
    <pc:chgData name="Guevara, Anandi" userId="4cce7190-222a-4fff-91a3-2e4cf85f459a" providerId="ADAL" clId="{5A4D7A07-2F6D-4064-9D2C-D0E44B17620E}"/>
    <pc:docChg chg="undo custSel modSld">
      <pc:chgData name="Guevara, Anandi" userId="4cce7190-222a-4fff-91a3-2e4cf85f459a" providerId="ADAL" clId="{5A4D7A07-2F6D-4064-9D2C-D0E44B17620E}" dt="2023-07-18T19:31:49.543" v="1122" actId="1076"/>
      <pc:docMkLst>
        <pc:docMk/>
      </pc:docMkLst>
      <pc:sldChg chg="modSp mod">
        <pc:chgData name="Guevara, Anandi" userId="4cce7190-222a-4fff-91a3-2e4cf85f459a" providerId="ADAL" clId="{5A4D7A07-2F6D-4064-9D2C-D0E44B17620E}" dt="2023-07-14T14:17:07.814" v="386"/>
        <pc:sldMkLst>
          <pc:docMk/>
          <pc:sldMk cId="1553432724" sldId="262"/>
        </pc:sldMkLst>
        <pc:spChg chg="mod">
          <ac:chgData name="Guevara, Anandi" userId="4cce7190-222a-4fff-91a3-2e4cf85f459a" providerId="ADAL" clId="{5A4D7A07-2F6D-4064-9D2C-D0E44B17620E}" dt="2023-07-14T14:17:07.814" v="386"/>
          <ac:spMkLst>
            <pc:docMk/>
            <pc:sldMk cId="1553432724" sldId="262"/>
            <ac:spMk id="7" creationId="{0BFEC426-B615-E549-83E5-140FD588BC64}"/>
          </ac:spMkLst>
        </pc:spChg>
      </pc:sldChg>
      <pc:sldChg chg="addSp modSp mod">
        <pc:chgData name="Guevara, Anandi" userId="4cce7190-222a-4fff-91a3-2e4cf85f459a" providerId="ADAL" clId="{5A4D7A07-2F6D-4064-9D2C-D0E44B17620E}" dt="2023-07-13T23:07:34.829" v="63" actId="1076"/>
        <pc:sldMkLst>
          <pc:docMk/>
          <pc:sldMk cId="3865605948" sldId="269"/>
        </pc:sldMkLst>
        <pc:picChg chg="add mod">
          <ac:chgData name="Guevara, Anandi" userId="4cce7190-222a-4fff-91a3-2e4cf85f459a" providerId="ADAL" clId="{5A4D7A07-2F6D-4064-9D2C-D0E44B17620E}" dt="2023-07-13T23:07:34.829" v="63" actId="1076"/>
          <ac:picMkLst>
            <pc:docMk/>
            <pc:sldMk cId="3865605948" sldId="269"/>
            <ac:picMk id="6" creationId="{CB43926B-C764-1CBF-EF26-ED4F8DA6882B}"/>
          </ac:picMkLst>
        </pc:picChg>
      </pc:sldChg>
      <pc:sldChg chg="addSp modSp mod">
        <pc:chgData name="Guevara, Anandi" userId="4cce7190-222a-4fff-91a3-2e4cf85f459a" providerId="ADAL" clId="{5A4D7A07-2F6D-4064-9D2C-D0E44B17620E}" dt="2023-07-14T19:51:48.181" v="699" actId="1076"/>
        <pc:sldMkLst>
          <pc:docMk/>
          <pc:sldMk cId="2727850971" sldId="270"/>
        </pc:sldMkLst>
        <pc:picChg chg="add mod">
          <ac:chgData name="Guevara, Anandi" userId="4cce7190-222a-4fff-91a3-2e4cf85f459a" providerId="ADAL" clId="{5A4D7A07-2F6D-4064-9D2C-D0E44B17620E}" dt="2023-07-14T19:51:48.181" v="699" actId="1076"/>
          <ac:picMkLst>
            <pc:docMk/>
            <pc:sldMk cId="2727850971" sldId="270"/>
            <ac:picMk id="6" creationId="{87528E6C-1C50-29E5-9542-4AF9BEB4CC7B}"/>
          </ac:picMkLst>
        </pc:picChg>
      </pc:sldChg>
      <pc:sldChg chg="addSp modSp mod">
        <pc:chgData name="Guevara, Anandi" userId="4cce7190-222a-4fff-91a3-2e4cf85f459a" providerId="ADAL" clId="{5A4D7A07-2F6D-4064-9D2C-D0E44B17620E}" dt="2023-07-14T14:58:49.781" v="534" actId="1076"/>
        <pc:sldMkLst>
          <pc:docMk/>
          <pc:sldMk cId="981671777" sldId="296"/>
        </pc:sldMkLst>
        <pc:spChg chg="mod">
          <ac:chgData name="Guevara, Anandi" userId="4cce7190-222a-4fff-91a3-2e4cf85f459a" providerId="ADAL" clId="{5A4D7A07-2F6D-4064-9D2C-D0E44B17620E}" dt="2023-07-14T14:54:53.574" v="430" actId="20577"/>
          <ac:spMkLst>
            <pc:docMk/>
            <pc:sldMk cId="981671777" sldId="296"/>
            <ac:spMk id="2" creationId="{54176327-8CC4-4356-8BBB-DC4965CE9857}"/>
          </ac:spMkLst>
        </pc:spChg>
        <pc:spChg chg="add mod">
          <ac:chgData name="Guevara, Anandi" userId="4cce7190-222a-4fff-91a3-2e4cf85f459a" providerId="ADAL" clId="{5A4D7A07-2F6D-4064-9D2C-D0E44B17620E}" dt="2023-07-14T14:58:15.686" v="533" actId="207"/>
          <ac:spMkLst>
            <pc:docMk/>
            <pc:sldMk cId="981671777" sldId="296"/>
            <ac:spMk id="7" creationId="{03D763DC-A40B-90EC-AD5B-851A60F75BF0}"/>
          </ac:spMkLst>
        </pc:spChg>
        <pc:picChg chg="add mod">
          <ac:chgData name="Guevara, Anandi" userId="4cce7190-222a-4fff-91a3-2e4cf85f459a" providerId="ADAL" clId="{5A4D7A07-2F6D-4064-9D2C-D0E44B17620E}" dt="2023-07-14T14:58:49.781" v="534" actId="1076"/>
          <ac:picMkLst>
            <pc:docMk/>
            <pc:sldMk cId="981671777" sldId="296"/>
            <ac:picMk id="6" creationId="{2A13EF03-0599-18B6-93C7-015AD42BD821}"/>
          </ac:picMkLst>
        </pc:picChg>
      </pc:sldChg>
      <pc:sldChg chg="addSp modSp mod">
        <pc:chgData name="Guevara, Anandi" userId="4cce7190-222a-4fff-91a3-2e4cf85f459a" providerId="ADAL" clId="{5A4D7A07-2F6D-4064-9D2C-D0E44B17620E}" dt="2023-07-13T23:09:25.795" v="70" actId="1076"/>
        <pc:sldMkLst>
          <pc:docMk/>
          <pc:sldMk cId="3869789237" sldId="304"/>
        </pc:sldMkLst>
        <pc:spChg chg="add mod">
          <ac:chgData name="Guevara, Anandi" userId="4cce7190-222a-4fff-91a3-2e4cf85f459a" providerId="ADAL" clId="{5A4D7A07-2F6D-4064-9D2C-D0E44B17620E}" dt="2023-07-13T23:09:22.437" v="69" actId="1076"/>
          <ac:spMkLst>
            <pc:docMk/>
            <pc:sldMk cId="3869789237" sldId="304"/>
            <ac:spMk id="8" creationId="{332D8764-878C-ED06-C680-0979100F654B}"/>
          </ac:spMkLst>
        </pc:spChg>
        <pc:picChg chg="add mod">
          <ac:chgData name="Guevara, Anandi" userId="4cce7190-222a-4fff-91a3-2e4cf85f459a" providerId="ADAL" clId="{5A4D7A07-2F6D-4064-9D2C-D0E44B17620E}" dt="2023-07-13T23:09:25.795" v="70" actId="1076"/>
          <ac:picMkLst>
            <pc:docMk/>
            <pc:sldMk cId="3869789237" sldId="304"/>
            <ac:picMk id="6" creationId="{A53EB55C-50EA-6B37-EA42-E8DCB607B434}"/>
          </ac:picMkLst>
        </pc:picChg>
      </pc:sldChg>
      <pc:sldChg chg="addSp modSp mod">
        <pc:chgData name="Guevara, Anandi" userId="4cce7190-222a-4fff-91a3-2e4cf85f459a" providerId="ADAL" clId="{5A4D7A07-2F6D-4064-9D2C-D0E44B17620E}" dt="2023-07-13T23:01:06.319" v="47" actId="1076"/>
        <pc:sldMkLst>
          <pc:docMk/>
          <pc:sldMk cId="80090182" sldId="305"/>
        </pc:sldMkLst>
        <pc:spChg chg="add mod">
          <ac:chgData name="Guevara, Anandi" userId="4cce7190-222a-4fff-91a3-2e4cf85f459a" providerId="ADAL" clId="{5A4D7A07-2F6D-4064-9D2C-D0E44B17620E}" dt="2023-07-13T23:01:06.319" v="47" actId="1076"/>
          <ac:spMkLst>
            <pc:docMk/>
            <pc:sldMk cId="80090182" sldId="305"/>
            <ac:spMk id="8" creationId="{4775AA1C-B986-1165-2978-A8784160B218}"/>
          </ac:spMkLst>
        </pc:spChg>
        <pc:picChg chg="add mod">
          <ac:chgData name="Guevara, Anandi" userId="4cce7190-222a-4fff-91a3-2e4cf85f459a" providerId="ADAL" clId="{5A4D7A07-2F6D-4064-9D2C-D0E44B17620E}" dt="2023-07-13T22:53:14.883" v="36" actId="1076"/>
          <ac:picMkLst>
            <pc:docMk/>
            <pc:sldMk cId="80090182" sldId="305"/>
            <ac:picMk id="6" creationId="{DDB87E3D-7192-63C2-7B5E-B2BA0AF77187}"/>
          </ac:picMkLst>
        </pc:picChg>
      </pc:sldChg>
      <pc:sldChg chg="addSp modSp mod">
        <pc:chgData name="Guevara, Anandi" userId="4cce7190-222a-4fff-91a3-2e4cf85f459a" providerId="ADAL" clId="{5A4D7A07-2F6D-4064-9D2C-D0E44B17620E}" dt="2023-07-13T23:02:20.226" v="57" actId="14100"/>
        <pc:sldMkLst>
          <pc:docMk/>
          <pc:sldMk cId="3145340593" sldId="306"/>
        </pc:sldMkLst>
        <pc:spChg chg="add mod">
          <ac:chgData name="Guevara, Anandi" userId="4cce7190-222a-4fff-91a3-2e4cf85f459a" providerId="ADAL" clId="{5A4D7A07-2F6D-4064-9D2C-D0E44B17620E}" dt="2023-07-13T23:02:20.226" v="57" actId="14100"/>
          <ac:spMkLst>
            <pc:docMk/>
            <pc:sldMk cId="3145340593" sldId="306"/>
            <ac:spMk id="8" creationId="{0EE16382-4D95-C7A8-57CA-986B2C30BA39}"/>
          </ac:spMkLst>
        </pc:spChg>
        <pc:picChg chg="add mod">
          <ac:chgData name="Guevara, Anandi" userId="4cce7190-222a-4fff-91a3-2e4cf85f459a" providerId="ADAL" clId="{5A4D7A07-2F6D-4064-9D2C-D0E44B17620E}" dt="2023-07-13T23:02:05.303" v="54" actId="1076"/>
          <ac:picMkLst>
            <pc:docMk/>
            <pc:sldMk cId="3145340593" sldId="306"/>
            <ac:picMk id="6" creationId="{58D21F01-A35C-25C6-2739-833E5AF28B97}"/>
          </ac:picMkLst>
        </pc:picChg>
      </pc:sldChg>
      <pc:sldChg chg="addSp delSp modSp mod">
        <pc:chgData name="Guevara, Anandi" userId="4cce7190-222a-4fff-91a3-2e4cf85f459a" providerId="ADAL" clId="{5A4D7A07-2F6D-4064-9D2C-D0E44B17620E}" dt="2023-07-13T23:01:40.327" v="52" actId="1076"/>
        <pc:sldMkLst>
          <pc:docMk/>
          <pc:sldMk cId="1106727586" sldId="307"/>
        </pc:sldMkLst>
        <pc:spChg chg="add mod">
          <ac:chgData name="Guevara, Anandi" userId="4cce7190-222a-4fff-91a3-2e4cf85f459a" providerId="ADAL" clId="{5A4D7A07-2F6D-4064-9D2C-D0E44B17620E}" dt="2023-07-13T23:01:40.327" v="52" actId="1076"/>
          <ac:spMkLst>
            <pc:docMk/>
            <pc:sldMk cId="1106727586" sldId="307"/>
            <ac:spMk id="10" creationId="{BCC6D428-0B1F-4F23-2626-91D988209732}"/>
          </ac:spMkLst>
        </pc:spChg>
        <pc:picChg chg="add mod">
          <ac:chgData name="Guevara, Anandi" userId="4cce7190-222a-4fff-91a3-2e4cf85f459a" providerId="ADAL" clId="{5A4D7A07-2F6D-4064-9D2C-D0E44B17620E}" dt="2023-07-13T23:00:09.727" v="45" actId="1076"/>
          <ac:picMkLst>
            <pc:docMk/>
            <pc:sldMk cId="1106727586" sldId="307"/>
            <ac:picMk id="6" creationId="{5A60B931-F567-C8C2-3081-6A90ADE5992A}"/>
          </ac:picMkLst>
        </pc:picChg>
        <pc:picChg chg="add del mod">
          <ac:chgData name="Guevara, Anandi" userId="4cce7190-222a-4fff-91a3-2e4cf85f459a" providerId="ADAL" clId="{5A4D7A07-2F6D-4064-9D2C-D0E44B17620E}" dt="2023-07-13T23:01:33.884" v="48" actId="478"/>
          <ac:picMkLst>
            <pc:docMk/>
            <pc:sldMk cId="1106727586" sldId="307"/>
            <ac:picMk id="8" creationId="{A9D7FD73-F61C-376F-91F6-A91DA8575AAC}"/>
          </ac:picMkLst>
        </pc:picChg>
      </pc:sldChg>
      <pc:sldChg chg="addSp modSp mod">
        <pc:chgData name="Guevara, Anandi" userId="4cce7190-222a-4fff-91a3-2e4cf85f459a" providerId="ADAL" clId="{5A4D7A07-2F6D-4064-9D2C-D0E44B17620E}" dt="2023-07-13T23:03:02.255" v="61" actId="1076"/>
        <pc:sldMkLst>
          <pc:docMk/>
          <pc:sldMk cId="706594483" sldId="308"/>
        </pc:sldMkLst>
        <pc:spChg chg="add mod">
          <ac:chgData name="Guevara, Anandi" userId="4cce7190-222a-4fff-91a3-2e4cf85f459a" providerId="ADAL" clId="{5A4D7A07-2F6D-4064-9D2C-D0E44B17620E}" dt="2023-07-13T23:03:02.255" v="61" actId="1076"/>
          <ac:spMkLst>
            <pc:docMk/>
            <pc:sldMk cId="706594483" sldId="308"/>
            <ac:spMk id="8" creationId="{01313A30-2E1A-65A7-13A8-0F6958DDC7CA}"/>
          </ac:spMkLst>
        </pc:spChg>
        <pc:picChg chg="add mod">
          <ac:chgData name="Guevara, Anandi" userId="4cce7190-222a-4fff-91a3-2e4cf85f459a" providerId="ADAL" clId="{5A4D7A07-2F6D-4064-9D2C-D0E44B17620E}" dt="2023-07-13T23:02:52.055" v="59" actId="1076"/>
          <ac:picMkLst>
            <pc:docMk/>
            <pc:sldMk cId="706594483" sldId="308"/>
            <ac:picMk id="6" creationId="{D5065E3D-8FC5-AE74-FC6F-C7895385B93E}"/>
          </ac:picMkLst>
        </pc:picChg>
      </pc:sldChg>
      <pc:sldChg chg="addSp modSp mod">
        <pc:chgData name="Guevara, Anandi" userId="4cce7190-222a-4fff-91a3-2e4cf85f459a" providerId="ADAL" clId="{5A4D7A07-2F6D-4064-9D2C-D0E44B17620E}" dt="2023-07-18T19:12:44.971" v="709" actId="1076"/>
        <pc:sldMkLst>
          <pc:docMk/>
          <pc:sldMk cId="700132931" sldId="322"/>
        </pc:sldMkLst>
        <pc:picChg chg="add mod">
          <ac:chgData name="Guevara, Anandi" userId="4cce7190-222a-4fff-91a3-2e4cf85f459a" providerId="ADAL" clId="{5A4D7A07-2F6D-4064-9D2C-D0E44B17620E}" dt="2023-07-18T19:12:44.971" v="709" actId="1076"/>
          <ac:picMkLst>
            <pc:docMk/>
            <pc:sldMk cId="700132931" sldId="322"/>
            <ac:picMk id="4" creationId="{C7805969-BF5E-7A8B-060F-0822E55CF4E8}"/>
          </ac:picMkLst>
        </pc:picChg>
      </pc:sldChg>
      <pc:sldChg chg="addSp modSp mod">
        <pc:chgData name="Guevara, Anandi" userId="4cce7190-222a-4fff-91a3-2e4cf85f459a" providerId="ADAL" clId="{5A4D7A07-2F6D-4064-9D2C-D0E44B17620E}" dt="2023-07-18T19:25:50.023" v="909" actId="207"/>
        <pc:sldMkLst>
          <pc:docMk/>
          <pc:sldMk cId="1866160706" sldId="323"/>
        </pc:sldMkLst>
        <pc:spChg chg="mod">
          <ac:chgData name="Guevara, Anandi" userId="4cce7190-222a-4fff-91a3-2e4cf85f459a" providerId="ADAL" clId="{5A4D7A07-2F6D-4064-9D2C-D0E44B17620E}" dt="2023-07-18T19:25:50.023" v="909" actId="207"/>
          <ac:spMkLst>
            <pc:docMk/>
            <pc:sldMk cId="1866160706" sldId="323"/>
            <ac:spMk id="5" creationId="{85D9F803-CDBC-C74C-AF1B-2B5937D1C241}"/>
          </ac:spMkLst>
        </pc:spChg>
        <pc:picChg chg="add mod">
          <ac:chgData name="Guevara, Anandi" userId="4cce7190-222a-4fff-91a3-2e4cf85f459a" providerId="ADAL" clId="{5A4D7A07-2F6D-4064-9D2C-D0E44B17620E}" dt="2023-07-18T19:16:03.647" v="756" actId="1076"/>
          <ac:picMkLst>
            <pc:docMk/>
            <pc:sldMk cId="1866160706" sldId="323"/>
            <ac:picMk id="4" creationId="{ED834154-0A30-3D1B-F33F-D19CDE15A5BD}"/>
          </ac:picMkLst>
        </pc:picChg>
      </pc:sldChg>
      <pc:sldChg chg="addSp delSp modSp mod">
        <pc:chgData name="Guevara, Anandi" userId="4cce7190-222a-4fff-91a3-2e4cf85f459a" providerId="ADAL" clId="{5A4D7A07-2F6D-4064-9D2C-D0E44B17620E}" dt="2023-07-18T19:31:49.543" v="1122" actId="1076"/>
        <pc:sldMkLst>
          <pc:docMk/>
          <pc:sldMk cId="252359608" sldId="324"/>
        </pc:sldMkLst>
        <pc:spChg chg="mod">
          <ac:chgData name="Guevara, Anandi" userId="4cce7190-222a-4fff-91a3-2e4cf85f459a" providerId="ADAL" clId="{5A4D7A07-2F6D-4064-9D2C-D0E44B17620E}" dt="2023-07-18T19:31:49.543" v="1122" actId="1076"/>
          <ac:spMkLst>
            <pc:docMk/>
            <pc:sldMk cId="252359608" sldId="324"/>
            <ac:spMk id="5" creationId="{85D9F803-CDBC-C74C-AF1B-2B5937D1C241}"/>
          </ac:spMkLst>
        </pc:spChg>
        <pc:spChg chg="mod">
          <ac:chgData name="Guevara, Anandi" userId="4cce7190-222a-4fff-91a3-2e4cf85f459a" providerId="ADAL" clId="{5A4D7A07-2F6D-4064-9D2C-D0E44B17620E}" dt="2023-07-18T19:30:49.628" v="1098"/>
          <ac:spMkLst>
            <pc:docMk/>
            <pc:sldMk cId="252359608" sldId="324"/>
            <ac:spMk id="12" creationId="{4D271BF5-BAA1-4CEB-A575-76A097FABBBA}"/>
          </ac:spMkLst>
        </pc:spChg>
        <pc:picChg chg="add mod">
          <ac:chgData name="Guevara, Anandi" userId="4cce7190-222a-4fff-91a3-2e4cf85f459a" providerId="ADAL" clId="{5A4D7A07-2F6D-4064-9D2C-D0E44B17620E}" dt="2023-07-18T19:31:35.261" v="1119" actId="1076"/>
          <ac:picMkLst>
            <pc:docMk/>
            <pc:sldMk cId="252359608" sldId="324"/>
            <ac:picMk id="4" creationId="{FBD03D8F-D591-1270-3260-E7477E51606B}"/>
          </ac:picMkLst>
        </pc:picChg>
        <pc:picChg chg="add mod">
          <ac:chgData name="Guevara, Anandi" userId="4cce7190-222a-4fff-91a3-2e4cf85f459a" providerId="ADAL" clId="{5A4D7A07-2F6D-4064-9D2C-D0E44B17620E}" dt="2023-07-18T19:31:18.969" v="1113" actId="1076"/>
          <ac:picMkLst>
            <pc:docMk/>
            <pc:sldMk cId="252359608" sldId="324"/>
            <ac:picMk id="7" creationId="{B4C2D009-62C2-0481-189C-C9A75663FDB6}"/>
          </ac:picMkLst>
        </pc:picChg>
        <pc:picChg chg="add del mod">
          <ac:chgData name="Guevara, Anandi" userId="4cce7190-222a-4fff-91a3-2e4cf85f459a" providerId="ADAL" clId="{5A4D7A07-2F6D-4064-9D2C-D0E44B17620E}" dt="2023-07-18T19:19:11.309" v="763" actId="478"/>
          <ac:picMkLst>
            <pc:docMk/>
            <pc:sldMk cId="252359608" sldId="324"/>
            <ac:picMk id="9" creationId="{B84BCECC-2921-80A9-A4B5-2D52CFD104ED}"/>
          </ac:picMkLst>
        </pc:picChg>
        <pc:picChg chg="add mod">
          <ac:chgData name="Guevara, Anandi" userId="4cce7190-222a-4fff-91a3-2e4cf85f459a" providerId="ADAL" clId="{5A4D7A07-2F6D-4064-9D2C-D0E44B17620E}" dt="2023-07-18T19:31:27.330" v="1115" actId="1076"/>
          <ac:picMkLst>
            <pc:docMk/>
            <pc:sldMk cId="252359608" sldId="324"/>
            <ac:picMk id="11" creationId="{D41E961D-26CE-1081-3AE3-B88291A41C7F}"/>
          </ac:picMkLst>
        </pc:picChg>
        <pc:picChg chg="add mod">
          <ac:chgData name="Guevara, Anandi" userId="4cce7190-222a-4fff-91a3-2e4cf85f459a" providerId="ADAL" clId="{5A4D7A07-2F6D-4064-9D2C-D0E44B17620E}" dt="2023-07-18T19:31:17.001" v="1112" actId="1076"/>
          <ac:picMkLst>
            <pc:docMk/>
            <pc:sldMk cId="252359608" sldId="324"/>
            <ac:picMk id="14" creationId="{3560801D-E2AD-7C9B-3644-5C93DE19B39F}"/>
          </ac:picMkLst>
        </pc:picChg>
        <pc:picChg chg="add mod">
          <ac:chgData name="Guevara, Anandi" userId="4cce7190-222a-4fff-91a3-2e4cf85f459a" providerId="ADAL" clId="{5A4D7A07-2F6D-4064-9D2C-D0E44B17620E}" dt="2023-07-18T19:31:22.860" v="1114" actId="14100"/>
          <ac:picMkLst>
            <pc:docMk/>
            <pc:sldMk cId="252359608" sldId="324"/>
            <ac:picMk id="16" creationId="{88624D69-E91B-E2D7-111E-954A5772788F}"/>
          </ac:picMkLst>
        </pc:picChg>
      </pc:sldChg>
      <pc:sldChg chg="modSp mod modShow">
        <pc:chgData name="Guevara, Anandi" userId="4cce7190-222a-4fff-91a3-2e4cf85f459a" providerId="ADAL" clId="{5A4D7A07-2F6D-4064-9D2C-D0E44B17620E}" dt="2023-07-13T22:44:16.627" v="32" actId="729"/>
        <pc:sldMkLst>
          <pc:docMk/>
          <pc:sldMk cId="1277611629" sldId="327"/>
        </pc:sldMkLst>
        <pc:spChg chg="mod">
          <ac:chgData name="Guevara, Anandi" userId="4cce7190-222a-4fff-91a3-2e4cf85f459a" providerId="ADAL" clId="{5A4D7A07-2F6D-4064-9D2C-D0E44B17620E}" dt="2023-07-13T22:39:56.444" v="31" actId="20577"/>
          <ac:spMkLst>
            <pc:docMk/>
            <pc:sldMk cId="1277611629" sldId="327"/>
            <ac:spMk id="6" creationId="{2C36AF9D-A911-994B-90EA-013D4CDA5604}"/>
          </ac:spMkLst>
        </pc:spChg>
      </pc:sldChg>
      <pc:sldChg chg="addSp modSp mod">
        <pc:chgData name="Guevara, Anandi" userId="4cce7190-222a-4fff-91a3-2e4cf85f459a" providerId="ADAL" clId="{5A4D7A07-2F6D-4064-9D2C-D0E44B17620E}" dt="2023-07-14T20:23:05.039" v="705" actId="207"/>
        <pc:sldMkLst>
          <pc:docMk/>
          <pc:sldMk cId="1980221439" sldId="331"/>
        </pc:sldMkLst>
        <pc:spChg chg="add mod">
          <ac:chgData name="Guevara, Anandi" userId="4cce7190-222a-4fff-91a3-2e4cf85f459a" providerId="ADAL" clId="{5A4D7A07-2F6D-4064-9D2C-D0E44B17620E}" dt="2023-07-14T20:23:05.039" v="705" actId="207"/>
          <ac:spMkLst>
            <pc:docMk/>
            <pc:sldMk cId="1980221439" sldId="331"/>
            <ac:spMk id="3" creationId="{A1DA6D09-A1EE-8972-A8BF-1D1476862BF0}"/>
          </ac:spMkLst>
        </pc:spChg>
      </pc:sldChg>
      <pc:sldChg chg="addSp delSp modSp mod">
        <pc:chgData name="Guevara, Anandi" userId="4cce7190-222a-4fff-91a3-2e4cf85f459a" providerId="ADAL" clId="{5A4D7A07-2F6D-4064-9D2C-D0E44B17620E}" dt="2023-07-14T18:35:56.686" v="696" actId="478"/>
        <pc:sldMkLst>
          <pc:docMk/>
          <pc:sldMk cId="2560061391" sldId="332"/>
        </pc:sldMkLst>
        <pc:spChg chg="add del mod">
          <ac:chgData name="Guevara, Anandi" userId="4cce7190-222a-4fff-91a3-2e4cf85f459a" providerId="ADAL" clId="{5A4D7A07-2F6D-4064-9D2C-D0E44B17620E}" dt="2023-07-14T18:35:56.686" v="696" actId="478"/>
          <ac:spMkLst>
            <pc:docMk/>
            <pc:sldMk cId="2560061391" sldId="332"/>
            <ac:spMk id="3" creationId="{C40F3318-FBA4-A1C0-24C9-36098B451948}"/>
          </ac:spMkLst>
        </pc:spChg>
        <pc:spChg chg="mod">
          <ac:chgData name="Guevara, Anandi" userId="4cce7190-222a-4fff-91a3-2e4cf85f459a" providerId="ADAL" clId="{5A4D7A07-2F6D-4064-9D2C-D0E44B17620E}" dt="2023-07-14T18:35:52.591" v="695" actId="20577"/>
          <ac:spMkLst>
            <pc:docMk/>
            <pc:sldMk cId="2560061391" sldId="332"/>
            <ac:spMk id="5" creationId="{8E999A1B-8752-489F-A63B-EA2F60186B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6567CC-0BB5-49F9-AEE3-C7F087085184}" type="doc">
      <dgm:prSet loTypeId="urn:microsoft.com/office/officeart/2005/8/layout/chevron1" loCatId="process" qsTypeId="urn:microsoft.com/office/officeart/2005/8/quickstyle/simple1" qsCatId="simple" csTypeId="urn:microsoft.com/office/officeart/2005/8/colors/accent1_2" csCatId="accent1" phldr="1"/>
      <dgm:spPr/>
    </dgm:pt>
    <dgm:pt modelId="{3E34ED9F-82A6-48AE-911B-785794D1B519}">
      <dgm:prSet phldrT="[Text]"/>
      <dgm:spPr/>
      <dgm:t>
        <a:bodyPr/>
        <a:lstStyle/>
        <a:p>
          <a:r>
            <a:rPr lang="pt-BR"/>
            <a:t>Identify URL/endpoint to be used</a:t>
          </a:r>
          <a:endParaRPr lang="en-US"/>
        </a:p>
      </dgm:t>
    </dgm:pt>
    <dgm:pt modelId="{7E3783F9-6971-43CA-9BD2-5723AAAC42A9}" type="parTrans" cxnId="{00D2D119-DC47-421A-938C-272923406192}">
      <dgm:prSet/>
      <dgm:spPr/>
      <dgm:t>
        <a:bodyPr/>
        <a:lstStyle/>
        <a:p>
          <a:endParaRPr lang="en-US"/>
        </a:p>
      </dgm:t>
    </dgm:pt>
    <dgm:pt modelId="{1A8DEB32-DD97-4523-8F44-F769FAD9F832}" type="sibTrans" cxnId="{00D2D119-DC47-421A-938C-272923406192}">
      <dgm:prSet/>
      <dgm:spPr/>
      <dgm:t>
        <a:bodyPr/>
        <a:lstStyle/>
        <a:p>
          <a:endParaRPr lang="en-US"/>
        </a:p>
      </dgm:t>
    </dgm:pt>
    <dgm:pt modelId="{8EE72A12-311F-4083-A07D-9C9207D37A31}">
      <dgm:prSet phldrT="[Text]"/>
      <dgm:spPr/>
      <dgm:t>
        <a:bodyPr/>
        <a:lstStyle/>
        <a:p>
          <a:r>
            <a:rPr lang="pt-BR"/>
            <a:t>Define helper functions</a:t>
          </a:r>
          <a:endParaRPr lang="en-US"/>
        </a:p>
      </dgm:t>
    </dgm:pt>
    <dgm:pt modelId="{8424DD0A-4003-4F8C-B228-B73118EC80CF}" type="parTrans" cxnId="{ADF7CB0A-8C26-48D7-AD7C-C2255582932B}">
      <dgm:prSet/>
      <dgm:spPr/>
      <dgm:t>
        <a:bodyPr/>
        <a:lstStyle/>
        <a:p>
          <a:endParaRPr lang="en-US"/>
        </a:p>
      </dgm:t>
    </dgm:pt>
    <dgm:pt modelId="{DC231537-BB35-4D03-B9F6-785AA3B2A68E}" type="sibTrans" cxnId="{ADF7CB0A-8C26-48D7-AD7C-C2255582932B}">
      <dgm:prSet/>
      <dgm:spPr/>
      <dgm:t>
        <a:bodyPr/>
        <a:lstStyle/>
        <a:p>
          <a:endParaRPr lang="en-US"/>
        </a:p>
      </dgm:t>
    </dgm:pt>
    <dgm:pt modelId="{70D6EC91-E8E1-4FB5-A50F-53712805696A}">
      <dgm:prSet phldrT="[Text]"/>
      <dgm:spPr/>
      <dgm:t>
        <a:bodyPr/>
        <a:lstStyle/>
        <a:p>
          <a:r>
            <a:rPr lang="pt-BR"/>
            <a:t>Perform GET request</a:t>
          </a:r>
          <a:endParaRPr lang="en-US"/>
        </a:p>
      </dgm:t>
    </dgm:pt>
    <dgm:pt modelId="{408EB44B-DE19-46E9-B9C5-84804729C43A}" type="parTrans" cxnId="{2055F52F-A2E3-4FF6-B077-556D3A7C027B}">
      <dgm:prSet/>
      <dgm:spPr/>
      <dgm:t>
        <a:bodyPr/>
        <a:lstStyle/>
        <a:p>
          <a:endParaRPr lang="en-US"/>
        </a:p>
      </dgm:t>
    </dgm:pt>
    <dgm:pt modelId="{7F824A28-C948-46D5-9E1E-6AB2B0C344E2}" type="sibTrans" cxnId="{2055F52F-A2E3-4FF6-B077-556D3A7C027B}">
      <dgm:prSet/>
      <dgm:spPr/>
      <dgm:t>
        <a:bodyPr/>
        <a:lstStyle/>
        <a:p>
          <a:endParaRPr lang="en-US"/>
        </a:p>
      </dgm:t>
    </dgm:pt>
    <dgm:pt modelId="{CDD61508-FB17-4AA4-868E-9A2A7E260243}">
      <dgm:prSet phldrT="[Text]"/>
      <dgm:spPr/>
      <dgm:t>
        <a:bodyPr/>
        <a:lstStyle/>
        <a:p>
          <a:r>
            <a:rPr lang="pt-BR"/>
            <a:t>Obtain response</a:t>
          </a:r>
          <a:endParaRPr lang="en-US"/>
        </a:p>
      </dgm:t>
    </dgm:pt>
    <dgm:pt modelId="{25E0EA3D-5366-4D46-AD00-8A0FED54A0F9}" type="parTrans" cxnId="{30C8709B-DE21-4BB6-B7AA-82A60385AD88}">
      <dgm:prSet/>
      <dgm:spPr/>
      <dgm:t>
        <a:bodyPr/>
        <a:lstStyle/>
        <a:p>
          <a:endParaRPr lang="en-US"/>
        </a:p>
      </dgm:t>
    </dgm:pt>
    <dgm:pt modelId="{18363A89-AED0-40AB-8D0C-34E192F283D1}" type="sibTrans" cxnId="{30C8709B-DE21-4BB6-B7AA-82A60385AD88}">
      <dgm:prSet/>
      <dgm:spPr/>
      <dgm:t>
        <a:bodyPr/>
        <a:lstStyle/>
        <a:p>
          <a:endParaRPr lang="en-US"/>
        </a:p>
      </dgm:t>
    </dgm:pt>
    <dgm:pt modelId="{FA8E08BB-DE0D-4255-AB93-30C7892AA2CE}">
      <dgm:prSet phldrT="[Text]"/>
      <dgm:spPr/>
      <dgm:t>
        <a:bodyPr/>
        <a:lstStyle/>
        <a:p>
          <a:r>
            <a:rPr lang="pt-BR"/>
            <a:t>Extract information</a:t>
          </a:r>
          <a:endParaRPr lang="en-US"/>
        </a:p>
      </dgm:t>
    </dgm:pt>
    <dgm:pt modelId="{F44B3C00-5158-4BA8-9F0F-A72E02F6167D}" type="parTrans" cxnId="{095142AF-1981-4BA8-9F4C-B3046DE2C477}">
      <dgm:prSet/>
      <dgm:spPr/>
      <dgm:t>
        <a:bodyPr/>
        <a:lstStyle/>
        <a:p>
          <a:endParaRPr lang="en-US"/>
        </a:p>
      </dgm:t>
    </dgm:pt>
    <dgm:pt modelId="{C6DC85A7-1EAC-4E7B-AAA7-F58750E833ED}" type="sibTrans" cxnId="{095142AF-1981-4BA8-9F4C-B3046DE2C477}">
      <dgm:prSet/>
      <dgm:spPr/>
      <dgm:t>
        <a:bodyPr/>
        <a:lstStyle/>
        <a:p>
          <a:endParaRPr lang="en-US"/>
        </a:p>
      </dgm:t>
    </dgm:pt>
    <dgm:pt modelId="{2B3D883C-72EB-4EF5-9D34-3801722632E8}">
      <dgm:prSet phldrT="[Text]"/>
      <dgm:spPr/>
      <dgm:t>
        <a:bodyPr/>
        <a:lstStyle/>
        <a:p>
          <a:r>
            <a:rPr lang="pt-BR"/>
            <a:t>Use helper fxns to append data to list(s)</a:t>
          </a:r>
          <a:endParaRPr lang="en-US"/>
        </a:p>
      </dgm:t>
    </dgm:pt>
    <dgm:pt modelId="{CD6421ED-B0CF-401D-ABF1-1A0C3B75D352}" type="parTrans" cxnId="{E5ED4AEE-6C19-46A0-966B-7335FAE2E6CB}">
      <dgm:prSet/>
      <dgm:spPr/>
      <dgm:t>
        <a:bodyPr/>
        <a:lstStyle/>
        <a:p>
          <a:endParaRPr lang="en-US"/>
        </a:p>
      </dgm:t>
    </dgm:pt>
    <dgm:pt modelId="{91312839-4AA7-4326-B5CF-2CE90AE1EE46}" type="sibTrans" cxnId="{E5ED4AEE-6C19-46A0-966B-7335FAE2E6CB}">
      <dgm:prSet/>
      <dgm:spPr/>
      <dgm:t>
        <a:bodyPr/>
        <a:lstStyle/>
        <a:p>
          <a:endParaRPr lang="en-US"/>
        </a:p>
      </dgm:t>
    </dgm:pt>
    <dgm:pt modelId="{4F17863D-66B8-47D7-BB89-A949A7EC0B9B}">
      <dgm:prSet phldrT="[Text]"/>
      <dgm:spPr/>
      <dgm:t>
        <a:bodyPr/>
        <a:lstStyle/>
        <a:p>
          <a:r>
            <a:rPr lang="pt-BR"/>
            <a:t>Create dictionary</a:t>
          </a:r>
          <a:endParaRPr lang="en-US"/>
        </a:p>
      </dgm:t>
    </dgm:pt>
    <dgm:pt modelId="{0EB818A6-7367-451E-9D6F-7A0901CFC9FB}" type="parTrans" cxnId="{CE42E3A3-917F-42C6-8254-1BB457DD6FFB}">
      <dgm:prSet/>
      <dgm:spPr/>
      <dgm:t>
        <a:bodyPr/>
        <a:lstStyle/>
        <a:p>
          <a:endParaRPr lang="en-US"/>
        </a:p>
      </dgm:t>
    </dgm:pt>
    <dgm:pt modelId="{5754B51B-8F32-43D8-A594-35356B24ADE2}" type="sibTrans" cxnId="{CE42E3A3-917F-42C6-8254-1BB457DD6FFB}">
      <dgm:prSet/>
      <dgm:spPr/>
      <dgm:t>
        <a:bodyPr/>
        <a:lstStyle/>
        <a:p>
          <a:endParaRPr lang="en-US"/>
        </a:p>
      </dgm:t>
    </dgm:pt>
    <dgm:pt modelId="{7FB91AB4-BACE-412C-9741-3AC5690B1317}">
      <dgm:prSet phldrT="[Text]"/>
      <dgm:spPr/>
      <dgm:t>
        <a:bodyPr/>
        <a:lstStyle/>
        <a:p>
          <a:r>
            <a:rPr lang="pt-BR"/>
            <a:t>Create dataframe from dictionary</a:t>
          </a:r>
          <a:endParaRPr lang="en-US"/>
        </a:p>
      </dgm:t>
    </dgm:pt>
    <dgm:pt modelId="{CB2B8618-FDAA-4B97-A935-77E9A20DE8E2}" type="parTrans" cxnId="{E24B783F-BF82-435A-B965-018499873620}">
      <dgm:prSet/>
      <dgm:spPr/>
      <dgm:t>
        <a:bodyPr/>
        <a:lstStyle/>
        <a:p>
          <a:endParaRPr lang="en-US"/>
        </a:p>
      </dgm:t>
    </dgm:pt>
    <dgm:pt modelId="{34CBCAFB-3E09-4537-B642-7867AC6B67A5}" type="sibTrans" cxnId="{E24B783F-BF82-435A-B965-018499873620}">
      <dgm:prSet/>
      <dgm:spPr/>
      <dgm:t>
        <a:bodyPr/>
        <a:lstStyle/>
        <a:p>
          <a:endParaRPr lang="en-US"/>
        </a:p>
      </dgm:t>
    </dgm:pt>
    <dgm:pt modelId="{E02305D3-FC0A-4507-80D7-B1AFC4E434E4}" type="pres">
      <dgm:prSet presAssocID="{F96567CC-0BB5-49F9-AEE3-C7F087085184}" presName="Name0" presStyleCnt="0">
        <dgm:presLayoutVars>
          <dgm:dir/>
          <dgm:animLvl val="lvl"/>
          <dgm:resizeHandles val="exact"/>
        </dgm:presLayoutVars>
      </dgm:prSet>
      <dgm:spPr/>
    </dgm:pt>
    <dgm:pt modelId="{05CE802B-B39F-4066-9B97-ABF806219D98}" type="pres">
      <dgm:prSet presAssocID="{3E34ED9F-82A6-48AE-911B-785794D1B519}" presName="parTxOnly" presStyleLbl="node1" presStyleIdx="0" presStyleCnt="8">
        <dgm:presLayoutVars>
          <dgm:chMax val="0"/>
          <dgm:chPref val="0"/>
          <dgm:bulletEnabled val="1"/>
        </dgm:presLayoutVars>
      </dgm:prSet>
      <dgm:spPr/>
    </dgm:pt>
    <dgm:pt modelId="{D309BA7F-8E50-4D18-8144-BDF7FC9BAA93}" type="pres">
      <dgm:prSet presAssocID="{1A8DEB32-DD97-4523-8F44-F769FAD9F832}" presName="parTxOnlySpace" presStyleCnt="0"/>
      <dgm:spPr/>
    </dgm:pt>
    <dgm:pt modelId="{09594CEA-04CC-40FC-BBD5-0926FBD034BE}" type="pres">
      <dgm:prSet presAssocID="{8EE72A12-311F-4083-A07D-9C9207D37A31}" presName="parTxOnly" presStyleLbl="node1" presStyleIdx="1" presStyleCnt="8">
        <dgm:presLayoutVars>
          <dgm:chMax val="0"/>
          <dgm:chPref val="0"/>
          <dgm:bulletEnabled val="1"/>
        </dgm:presLayoutVars>
      </dgm:prSet>
      <dgm:spPr/>
    </dgm:pt>
    <dgm:pt modelId="{AB944F9A-E254-4189-AB46-4B9FC502BF22}" type="pres">
      <dgm:prSet presAssocID="{DC231537-BB35-4D03-B9F6-785AA3B2A68E}" presName="parTxOnlySpace" presStyleCnt="0"/>
      <dgm:spPr/>
    </dgm:pt>
    <dgm:pt modelId="{0DD63C6E-7307-4B5D-A347-EDD131AD9B9C}" type="pres">
      <dgm:prSet presAssocID="{70D6EC91-E8E1-4FB5-A50F-53712805696A}" presName="parTxOnly" presStyleLbl="node1" presStyleIdx="2" presStyleCnt="8">
        <dgm:presLayoutVars>
          <dgm:chMax val="0"/>
          <dgm:chPref val="0"/>
          <dgm:bulletEnabled val="1"/>
        </dgm:presLayoutVars>
      </dgm:prSet>
      <dgm:spPr/>
    </dgm:pt>
    <dgm:pt modelId="{0C08C155-D595-4E78-89C8-88346DF72BEE}" type="pres">
      <dgm:prSet presAssocID="{7F824A28-C948-46D5-9E1E-6AB2B0C344E2}" presName="parTxOnlySpace" presStyleCnt="0"/>
      <dgm:spPr/>
    </dgm:pt>
    <dgm:pt modelId="{4C22CC96-4C5C-48F0-B8DB-AC9CE3632162}" type="pres">
      <dgm:prSet presAssocID="{CDD61508-FB17-4AA4-868E-9A2A7E260243}" presName="parTxOnly" presStyleLbl="node1" presStyleIdx="3" presStyleCnt="8">
        <dgm:presLayoutVars>
          <dgm:chMax val="0"/>
          <dgm:chPref val="0"/>
          <dgm:bulletEnabled val="1"/>
        </dgm:presLayoutVars>
      </dgm:prSet>
      <dgm:spPr/>
    </dgm:pt>
    <dgm:pt modelId="{B8682A6C-0DF8-470D-8011-02D9CDF5A67C}" type="pres">
      <dgm:prSet presAssocID="{18363A89-AED0-40AB-8D0C-34E192F283D1}" presName="parTxOnlySpace" presStyleCnt="0"/>
      <dgm:spPr/>
    </dgm:pt>
    <dgm:pt modelId="{77545E89-15F5-43C8-8787-E2911069A88E}" type="pres">
      <dgm:prSet presAssocID="{FA8E08BB-DE0D-4255-AB93-30C7892AA2CE}" presName="parTxOnly" presStyleLbl="node1" presStyleIdx="4" presStyleCnt="8">
        <dgm:presLayoutVars>
          <dgm:chMax val="0"/>
          <dgm:chPref val="0"/>
          <dgm:bulletEnabled val="1"/>
        </dgm:presLayoutVars>
      </dgm:prSet>
      <dgm:spPr/>
    </dgm:pt>
    <dgm:pt modelId="{E0AEBCB6-5C14-4294-85C0-87098C069711}" type="pres">
      <dgm:prSet presAssocID="{C6DC85A7-1EAC-4E7B-AAA7-F58750E833ED}" presName="parTxOnlySpace" presStyleCnt="0"/>
      <dgm:spPr/>
    </dgm:pt>
    <dgm:pt modelId="{9709E47A-4BF6-4AD3-BBD5-C8D917B0B370}" type="pres">
      <dgm:prSet presAssocID="{2B3D883C-72EB-4EF5-9D34-3801722632E8}" presName="parTxOnly" presStyleLbl="node1" presStyleIdx="5" presStyleCnt="8">
        <dgm:presLayoutVars>
          <dgm:chMax val="0"/>
          <dgm:chPref val="0"/>
          <dgm:bulletEnabled val="1"/>
        </dgm:presLayoutVars>
      </dgm:prSet>
      <dgm:spPr/>
    </dgm:pt>
    <dgm:pt modelId="{DFB3F310-08ED-46A7-AC20-F42EAEA7DFF0}" type="pres">
      <dgm:prSet presAssocID="{91312839-4AA7-4326-B5CF-2CE90AE1EE46}" presName="parTxOnlySpace" presStyleCnt="0"/>
      <dgm:spPr/>
    </dgm:pt>
    <dgm:pt modelId="{58CE783D-968E-42F3-8824-808B9C852F0E}" type="pres">
      <dgm:prSet presAssocID="{4F17863D-66B8-47D7-BB89-A949A7EC0B9B}" presName="parTxOnly" presStyleLbl="node1" presStyleIdx="6" presStyleCnt="8">
        <dgm:presLayoutVars>
          <dgm:chMax val="0"/>
          <dgm:chPref val="0"/>
          <dgm:bulletEnabled val="1"/>
        </dgm:presLayoutVars>
      </dgm:prSet>
      <dgm:spPr/>
    </dgm:pt>
    <dgm:pt modelId="{74ADB72E-257F-49DB-8E7B-86C4A7F66A9D}" type="pres">
      <dgm:prSet presAssocID="{5754B51B-8F32-43D8-A594-35356B24ADE2}" presName="parTxOnlySpace" presStyleCnt="0"/>
      <dgm:spPr/>
    </dgm:pt>
    <dgm:pt modelId="{EC5D2CE9-F64A-41E1-875D-7F7F0A603EDF}" type="pres">
      <dgm:prSet presAssocID="{7FB91AB4-BACE-412C-9741-3AC5690B1317}" presName="parTxOnly" presStyleLbl="node1" presStyleIdx="7" presStyleCnt="8">
        <dgm:presLayoutVars>
          <dgm:chMax val="0"/>
          <dgm:chPref val="0"/>
          <dgm:bulletEnabled val="1"/>
        </dgm:presLayoutVars>
      </dgm:prSet>
      <dgm:spPr/>
    </dgm:pt>
  </dgm:ptLst>
  <dgm:cxnLst>
    <dgm:cxn modelId="{B6BBBF07-62AB-4C05-865B-39E1F6B29BC2}" type="presOf" srcId="{CDD61508-FB17-4AA4-868E-9A2A7E260243}" destId="{4C22CC96-4C5C-48F0-B8DB-AC9CE3632162}" srcOrd="0" destOrd="0" presId="urn:microsoft.com/office/officeart/2005/8/layout/chevron1"/>
    <dgm:cxn modelId="{ADF7CB0A-8C26-48D7-AD7C-C2255582932B}" srcId="{F96567CC-0BB5-49F9-AEE3-C7F087085184}" destId="{8EE72A12-311F-4083-A07D-9C9207D37A31}" srcOrd="1" destOrd="0" parTransId="{8424DD0A-4003-4F8C-B228-B73118EC80CF}" sibTransId="{DC231537-BB35-4D03-B9F6-785AA3B2A68E}"/>
    <dgm:cxn modelId="{F52C1A10-C111-4447-ACBC-C920186F1E49}" type="presOf" srcId="{4F17863D-66B8-47D7-BB89-A949A7EC0B9B}" destId="{58CE783D-968E-42F3-8824-808B9C852F0E}" srcOrd="0" destOrd="0" presId="urn:microsoft.com/office/officeart/2005/8/layout/chevron1"/>
    <dgm:cxn modelId="{00D2D119-DC47-421A-938C-272923406192}" srcId="{F96567CC-0BB5-49F9-AEE3-C7F087085184}" destId="{3E34ED9F-82A6-48AE-911B-785794D1B519}" srcOrd="0" destOrd="0" parTransId="{7E3783F9-6971-43CA-9BD2-5723AAAC42A9}" sibTransId="{1A8DEB32-DD97-4523-8F44-F769FAD9F832}"/>
    <dgm:cxn modelId="{2055F52F-A2E3-4FF6-B077-556D3A7C027B}" srcId="{F96567CC-0BB5-49F9-AEE3-C7F087085184}" destId="{70D6EC91-E8E1-4FB5-A50F-53712805696A}" srcOrd="2" destOrd="0" parTransId="{408EB44B-DE19-46E9-B9C5-84804729C43A}" sibTransId="{7F824A28-C948-46D5-9E1E-6AB2B0C344E2}"/>
    <dgm:cxn modelId="{1207373A-7930-466F-9910-5C8E07D877C6}" type="presOf" srcId="{FA8E08BB-DE0D-4255-AB93-30C7892AA2CE}" destId="{77545E89-15F5-43C8-8787-E2911069A88E}" srcOrd="0" destOrd="0" presId="urn:microsoft.com/office/officeart/2005/8/layout/chevron1"/>
    <dgm:cxn modelId="{F7BF583C-3684-41EB-A264-7D094EE7E56E}" type="presOf" srcId="{7FB91AB4-BACE-412C-9741-3AC5690B1317}" destId="{EC5D2CE9-F64A-41E1-875D-7F7F0A603EDF}" srcOrd="0" destOrd="0" presId="urn:microsoft.com/office/officeart/2005/8/layout/chevron1"/>
    <dgm:cxn modelId="{CF26813E-2889-4946-8E72-FA3D097EBE35}" type="presOf" srcId="{3E34ED9F-82A6-48AE-911B-785794D1B519}" destId="{05CE802B-B39F-4066-9B97-ABF806219D98}" srcOrd="0" destOrd="0" presId="urn:microsoft.com/office/officeart/2005/8/layout/chevron1"/>
    <dgm:cxn modelId="{E24B783F-BF82-435A-B965-018499873620}" srcId="{F96567CC-0BB5-49F9-AEE3-C7F087085184}" destId="{7FB91AB4-BACE-412C-9741-3AC5690B1317}" srcOrd="7" destOrd="0" parTransId="{CB2B8618-FDAA-4B97-A935-77E9A20DE8E2}" sibTransId="{34CBCAFB-3E09-4537-B642-7867AC6B67A5}"/>
    <dgm:cxn modelId="{9EF06740-2726-461D-A6F7-A0064A630794}" type="presOf" srcId="{F96567CC-0BB5-49F9-AEE3-C7F087085184}" destId="{E02305D3-FC0A-4507-80D7-B1AFC4E434E4}" srcOrd="0" destOrd="0" presId="urn:microsoft.com/office/officeart/2005/8/layout/chevron1"/>
    <dgm:cxn modelId="{05ED885B-4D19-4162-B5B4-F15AACE9D7B1}" type="presOf" srcId="{8EE72A12-311F-4083-A07D-9C9207D37A31}" destId="{09594CEA-04CC-40FC-BBD5-0926FBD034BE}" srcOrd="0" destOrd="0" presId="urn:microsoft.com/office/officeart/2005/8/layout/chevron1"/>
    <dgm:cxn modelId="{AAD59674-C62D-4C88-AC3D-2F9991885F2F}" type="presOf" srcId="{2B3D883C-72EB-4EF5-9D34-3801722632E8}" destId="{9709E47A-4BF6-4AD3-BBD5-C8D917B0B370}" srcOrd="0" destOrd="0" presId="urn:microsoft.com/office/officeart/2005/8/layout/chevron1"/>
    <dgm:cxn modelId="{30C8709B-DE21-4BB6-B7AA-82A60385AD88}" srcId="{F96567CC-0BB5-49F9-AEE3-C7F087085184}" destId="{CDD61508-FB17-4AA4-868E-9A2A7E260243}" srcOrd="3" destOrd="0" parTransId="{25E0EA3D-5366-4D46-AD00-8A0FED54A0F9}" sibTransId="{18363A89-AED0-40AB-8D0C-34E192F283D1}"/>
    <dgm:cxn modelId="{CE42E3A3-917F-42C6-8254-1BB457DD6FFB}" srcId="{F96567CC-0BB5-49F9-AEE3-C7F087085184}" destId="{4F17863D-66B8-47D7-BB89-A949A7EC0B9B}" srcOrd="6" destOrd="0" parTransId="{0EB818A6-7367-451E-9D6F-7A0901CFC9FB}" sibTransId="{5754B51B-8F32-43D8-A594-35356B24ADE2}"/>
    <dgm:cxn modelId="{095142AF-1981-4BA8-9F4C-B3046DE2C477}" srcId="{F96567CC-0BB5-49F9-AEE3-C7F087085184}" destId="{FA8E08BB-DE0D-4255-AB93-30C7892AA2CE}" srcOrd="4" destOrd="0" parTransId="{F44B3C00-5158-4BA8-9F0F-A72E02F6167D}" sibTransId="{C6DC85A7-1EAC-4E7B-AAA7-F58750E833ED}"/>
    <dgm:cxn modelId="{BA139FB2-560A-4BE1-B6EB-A72A4F27FD2B}" type="presOf" srcId="{70D6EC91-E8E1-4FB5-A50F-53712805696A}" destId="{0DD63C6E-7307-4B5D-A347-EDD131AD9B9C}" srcOrd="0" destOrd="0" presId="urn:microsoft.com/office/officeart/2005/8/layout/chevron1"/>
    <dgm:cxn modelId="{E5ED4AEE-6C19-46A0-966B-7335FAE2E6CB}" srcId="{F96567CC-0BB5-49F9-AEE3-C7F087085184}" destId="{2B3D883C-72EB-4EF5-9D34-3801722632E8}" srcOrd="5" destOrd="0" parTransId="{CD6421ED-B0CF-401D-ABF1-1A0C3B75D352}" sibTransId="{91312839-4AA7-4326-B5CF-2CE90AE1EE46}"/>
    <dgm:cxn modelId="{6C7999C4-A601-4101-B263-440CA9EB6E86}" type="presParOf" srcId="{E02305D3-FC0A-4507-80D7-B1AFC4E434E4}" destId="{05CE802B-B39F-4066-9B97-ABF806219D98}" srcOrd="0" destOrd="0" presId="urn:microsoft.com/office/officeart/2005/8/layout/chevron1"/>
    <dgm:cxn modelId="{9356176C-D177-42C9-AF68-5E01A59E424C}" type="presParOf" srcId="{E02305D3-FC0A-4507-80D7-B1AFC4E434E4}" destId="{D309BA7F-8E50-4D18-8144-BDF7FC9BAA93}" srcOrd="1" destOrd="0" presId="urn:microsoft.com/office/officeart/2005/8/layout/chevron1"/>
    <dgm:cxn modelId="{EA071698-C28E-478F-90F8-D204C0172971}" type="presParOf" srcId="{E02305D3-FC0A-4507-80D7-B1AFC4E434E4}" destId="{09594CEA-04CC-40FC-BBD5-0926FBD034BE}" srcOrd="2" destOrd="0" presId="urn:microsoft.com/office/officeart/2005/8/layout/chevron1"/>
    <dgm:cxn modelId="{C6A184B8-87F1-4BBF-8B30-E2F0B13C0E24}" type="presParOf" srcId="{E02305D3-FC0A-4507-80D7-B1AFC4E434E4}" destId="{AB944F9A-E254-4189-AB46-4B9FC502BF22}" srcOrd="3" destOrd="0" presId="urn:microsoft.com/office/officeart/2005/8/layout/chevron1"/>
    <dgm:cxn modelId="{F8149F8B-CF63-4519-A019-06B8180F4158}" type="presParOf" srcId="{E02305D3-FC0A-4507-80D7-B1AFC4E434E4}" destId="{0DD63C6E-7307-4B5D-A347-EDD131AD9B9C}" srcOrd="4" destOrd="0" presId="urn:microsoft.com/office/officeart/2005/8/layout/chevron1"/>
    <dgm:cxn modelId="{B5498522-98B3-45A8-9022-4C09E415B62E}" type="presParOf" srcId="{E02305D3-FC0A-4507-80D7-B1AFC4E434E4}" destId="{0C08C155-D595-4E78-89C8-88346DF72BEE}" srcOrd="5" destOrd="0" presId="urn:microsoft.com/office/officeart/2005/8/layout/chevron1"/>
    <dgm:cxn modelId="{D624912E-2C5F-4C5F-AE14-41F8D3886A8C}" type="presParOf" srcId="{E02305D3-FC0A-4507-80D7-B1AFC4E434E4}" destId="{4C22CC96-4C5C-48F0-B8DB-AC9CE3632162}" srcOrd="6" destOrd="0" presId="urn:microsoft.com/office/officeart/2005/8/layout/chevron1"/>
    <dgm:cxn modelId="{61858B11-D335-4E0E-9B30-3FEE5671C6D1}" type="presParOf" srcId="{E02305D3-FC0A-4507-80D7-B1AFC4E434E4}" destId="{B8682A6C-0DF8-470D-8011-02D9CDF5A67C}" srcOrd="7" destOrd="0" presId="urn:microsoft.com/office/officeart/2005/8/layout/chevron1"/>
    <dgm:cxn modelId="{70EB1152-5A58-4769-90C9-F2569C8A677C}" type="presParOf" srcId="{E02305D3-FC0A-4507-80D7-B1AFC4E434E4}" destId="{77545E89-15F5-43C8-8787-E2911069A88E}" srcOrd="8" destOrd="0" presId="urn:microsoft.com/office/officeart/2005/8/layout/chevron1"/>
    <dgm:cxn modelId="{299860F8-C352-462A-B941-455E8E77CF2C}" type="presParOf" srcId="{E02305D3-FC0A-4507-80D7-B1AFC4E434E4}" destId="{E0AEBCB6-5C14-4294-85C0-87098C069711}" srcOrd="9" destOrd="0" presId="urn:microsoft.com/office/officeart/2005/8/layout/chevron1"/>
    <dgm:cxn modelId="{2C26E6C4-7D5F-4614-96FB-C51E8FF04F7A}" type="presParOf" srcId="{E02305D3-FC0A-4507-80D7-B1AFC4E434E4}" destId="{9709E47A-4BF6-4AD3-BBD5-C8D917B0B370}" srcOrd="10" destOrd="0" presId="urn:microsoft.com/office/officeart/2005/8/layout/chevron1"/>
    <dgm:cxn modelId="{6DA6E38B-8422-4F33-BD64-DA7295677387}" type="presParOf" srcId="{E02305D3-FC0A-4507-80D7-B1AFC4E434E4}" destId="{DFB3F310-08ED-46A7-AC20-F42EAEA7DFF0}" srcOrd="11" destOrd="0" presId="urn:microsoft.com/office/officeart/2005/8/layout/chevron1"/>
    <dgm:cxn modelId="{3E04DD51-1F94-4225-9D2D-4A1571876CBC}" type="presParOf" srcId="{E02305D3-FC0A-4507-80D7-B1AFC4E434E4}" destId="{58CE783D-968E-42F3-8824-808B9C852F0E}" srcOrd="12" destOrd="0" presId="urn:microsoft.com/office/officeart/2005/8/layout/chevron1"/>
    <dgm:cxn modelId="{316F50EB-AF86-425A-9EDF-47DFD2523C0B}" type="presParOf" srcId="{E02305D3-FC0A-4507-80D7-B1AFC4E434E4}" destId="{74ADB72E-257F-49DB-8E7B-86C4A7F66A9D}" srcOrd="13" destOrd="0" presId="urn:microsoft.com/office/officeart/2005/8/layout/chevron1"/>
    <dgm:cxn modelId="{ED465C0F-222D-487B-8326-D378FCE1F81A}" type="presParOf" srcId="{E02305D3-FC0A-4507-80D7-B1AFC4E434E4}" destId="{EC5D2CE9-F64A-41E1-875D-7F7F0A603ED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E802B-B39F-4066-9B97-ABF806219D98}">
      <dsp:nvSpPr>
        <dsp:cNvPr id="0" name=""/>
        <dsp:cNvSpPr/>
      </dsp:nvSpPr>
      <dsp:spPr>
        <a:xfrm>
          <a:off x="986" y="513744"/>
          <a:ext cx="1581756" cy="6327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pt-BR" sz="1100" kern="1200"/>
            <a:t>Identify URL/endpoint to be used</a:t>
          </a:r>
          <a:endParaRPr lang="en-US" sz="1100" kern="1200"/>
        </a:p>
      </dsp:txBody>
      <dsp:txXfrm>
        <a:off x="317337" y="513744"/>
        <a:ext cx="949054" cy="632702"/>
      </dsp:txXfrm>
    </dsp:sp>
    <dsp:sp modelId="{09594CEA-04CC-40FC-BBD5-0926FBD034BE}">
      <dsp:nvSpPr>
        <dsp:cNvPr id="0" name=""/>
        <dsp:cNvSpPr/>
      </dsp:nvSpPr>
      <dsp:spPr>
        <a:xfrm>
          <a:off x="1424567" y="513744"/>
          <a:ext cx="1581756" cy="6327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pt-BR" sz="1100" kern="1200"/>
            <a:t>Define helper functions</a:t>
          </a:r>
          <a:endParaRPr lang="en-US" sz="1100" kern="1200"/>
        </a:p>
      </dsp:txBody>
      <dsp:txXfrm>
        <a:off x="1740918" y="513744"/>
        <a:ext cx="949054" cy="632702"/>
      </dsp:txXfrm>
    </dsp:sp>
    <dsp:sp modelId="{0DD63C6E-7307-4B5D-A347-EDD131AD9B9C}">
      <dsp:nvSpPr>
        <dsp:cNvPr id="0" name=""/>
        <dsp:cNvSpPr/>
      </dsp:nvSpPr>
      <dsp:spPr>
        <a:xfrm>
          <a:off x="2848148" y="513744"/>
          <a:ext cx="1581756" cy="6327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pt-BR" sz="1100" kern="1200"/>
            <a:t>Perform GET request</a:t>
          </a:r>
          <a:endParaRPr lang="en-US" sz="1100" kern="1200"/>
        </a:p>
      </dsp:txBody>
      <dsp:txXfrm>
        <a:off x="3164499" y="513744"/>
        <a:ext cx="949054" cy="632702"/>
      </dsp:txXfrm>
    </dsp:sp>
    <dsp:sp modelId="{4C22CC96-4C5C-48F0-B8DB-AC9CE3632162}">
      <dsp:nvSpPr>
        <dsp:cNvPr id="0" name=""/>
        <dsp:cNvSpPr/>
      </dsp:nvSpPr>
      <dsp:spPr>
        <a:xfrm>
          <a:off x="4271728" y="513744"/>
          <a:ext cx="1581756" cy="6327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pt-BR" sz="1100" kern="1200"/>
            <a:t>Obtain response</a:t>
          </a:r>
          <a:endParaRPr lang="en-US" sz="1100" kern="1200"/>
        </a:p>
      </dsp:txBody>
      <dsp:txXfrm>
        <a:off x="4588079" y="513744"/>
        <a:ext cx="949054" cy="632702"/>
      </dsp:txXfrm>
    </dsp:sp>
    <dsp:sp modelId="{77545E89-15F5-43C8-8787-E2911069A88E}">
      <dsp:nvSpPr>
        <dsp:cNvPr id="0" name=""/>
        <dsp:cNvSpPr/>
      </dsp:nvSpPr>
      <dsp:spPr>
        <a:xfrm>
          <a:off x="5695309" y="513744"/>
          <a:ext cx="1581756" cy="6327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pt-BR" sz="1100" kern="1200"/>
            <a:t>Extract information</a:t>
          </a:r>
          <a:endParaRPr lang="en-US" sz="1100" kern="1200"/>
        </a:p>
      </dsp:txBody>
      <dsp:txXfrm>
        <a:off x="6011660" y="513744"/>
        <a:ext cx="949054" cy="632702"/>
      </dsp:txXfrm>
    </dsp:sp>
    <dsp:sp modelId="{9709E47A-4BF6-4AD3-BBD5-C8D917B0B370}">
      <dsp:nvSpPr>
        <dsp:cNvPr id="0" name=""/>
        <dsp:cNvSpPr/>
      </dsp:nvSpPr>
      <dsp:spPr>
        <a:xfrm>
          <a:off x="7118889" y="513744"/>
          <a:ext cx="1581756" cy="6327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pt-BR" sz="1100" kern="1200"/>
            <a:t>Use helper fxns to append data to list(s)</a:t>
          </a:r>
          <a:endParaRPr lang="en-US" sz="1100" kern="1200"/>
        </a:p>
      </dsp:txBody>
      <dsp:txXfrm>
        <a:off x="7435240" y="513744"/>
        <a:ext cx="949054" cy="632702"/>
      </dsp:txXfrm>
    </dsp:sp>
    <dsp:sp modelId="{58CE783D-968E-42F3-8824-808B9C852F0E}">
      <dsp:nvSpPr>
        <dsp:cNvPr id="0" name=""/>
        <dsp:cNvSpPr/>
      </dsp:nvSpPr>
      <dsp:spPr>
        <a:xfrm>
          <a:off x="8542470" y="513744"/>
          <a:ext cx="1581756" cy="6327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pt-BR" sz="1100" kern="1200"/>
            <a:t>Create dictionary</a:t>
          </a:r>
          <a:endParaRPr lang="en-US" sz="1100" kern="1200"/>
        </a:p>
      </dsp:txBody>
      <dsp:txXfrm>
        <a:off x="8858821" y="513744"/>
        <a:ext cx="949054" cy="632702"/>
      </dsp:txXfrm>
    </dsp:sp>
    <dsp:sp modelId="{EC5D2CE9-F64A-41E1-875D-7F7F0A603EDF}">
      <dsp:nvSpPr>
        <dsp:cNvPr id="0" name=""/>
        <dsp:cNvSpPr/>
      </dsp:nvSpPr>
      <dsp:spPr>
        <a:xfrm>
          <a:off x="9966050" y="513744"/>
          <a:ext cx="1581756" cy="63270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pt-BR" sz="1100" kern="1200"/>
            <a:t>Create dataframe from dictionary</a:t>
          </a:r>
          <a:endParaRPr lang="en-US" sz="1100" kern="1200"/>
        </a:p>
      </dsp:txBody>
      <dsp:txXfrm>
        <a:off x="10282401" y="513744"/>
        <a:ext cx="949054" cy="6327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067528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Anandi Guevara</a:t>
            </a:r>
          </a:p>
          <a:p>
            <a:r>
              <a:rPr lang="en-US">
                <a:solidFill>
                  <a:schemeClr val="bg2"/>
                </a:solidFill>
                <a:latin typeface="Abadi" panose="020B0604020104020204" pitchFamily="34" charset="0"/>
                <a:ea typeface="SF Pro" pitchFamily="2" charset="0"/>
                <a:cs typeface="SF Pro" pitchFamily="2" charset="0"/>
              </a:rPr>
              <a:t>13 Aug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077"/>
            <a:ext cx="7098082" cy="4351338"/>
          </a:xfrm>
          <a:prstGeom prst="rect">
            <a:avLst/>
          </a:prstGeom>
        </p:spPr>
        <p:txBody>
          <a:bodyPr/>
          <a:lstStyle/>
          <a:p>
            <a:r>
              <a:rPr lang="en-US" sz="2000">
                <a:solidFill>
                  <a:schemeClr val="accent3">
                    <a:lumMod val="25000"/>
                  </a:schemeClr>
                </a:solidFill>
                <a:latin typeface="Abadi" panose="020B0604020104020204" pitchFamily="34" charset="0"/>
              </a:rPr>
              <a:t>Data processed as follows:</a:t>
            </a:r>
          </a:p>
          <a:p>
            <a:pPr lvl="1"/>
            <a:r>
              <a:rPr lang="en-US" sz="2000">
                <a:latin typeface="Abadi" panose="020B0604020104020204" pitchFamily="34" charset="0"/>
              </a:rPr>
              <a:t>Completed some basic data cleaning and EDA such as looking for missing values, data types, # of launches per site, count per orbit and count per landing outcome. </a:t>
            </a:r>
          </a:p>
          <a:p>
            <a:pPr lvl="1"/>
            <a:r>
              <a:rPr lang="en-US" sz="2000">
                <a:latin typeface="Abadi" panose="020B0604020104020204" pitchFamily="34" charset="0"/>
              </a:rPr>
              <a:t>Created 2 sets of outcomes, separating successful vs unsuccessful landing outcomes. Used this to define a landing outcome label where 0 means unsuccessful and 1 means successful.</a:t>
            </a:r>
          </a:p>
          <a:p>
            <a:pPr marL="457200" lvl="1" indent="0">
              <a:buNone/>
            </a:pPr>
            <a:endParaRPr lang="en-US" sz="2000">
              <a:latin typeface="Abadi" panose="020B0604020104020204" pitchFamily="34" charset="0"/>
            </a:endParaRPr>
          </a:p>
          <a:p>
            <a:r>
              <a:rPr lang="en-US" sz="2000">
                <a:latin typeface="Abadi" panose="020B0604020104020204" pitchFamily="34" charset="0"/>
              </a:rPr>
              <a:t>You may access the web scraping notebook through this link: </a:t>
            </a:r>
            <a:r>
              <a:rPr lang="en-US" sz="2000">
                <a:latin typeface="Abadi"/>
              </a:rPr>
              <a:t>https://github.com/aguevara1290/Capstone/blob/main/IBM-DS0321EN-SkillsNetwork_labs_module_1_L3_labs-jupyter-spacex-data_wrangling_jupyterlite.jupyterlite_AG.ipynb</a:t>
            </a:r>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268AE9CA-A1EC-4D7D-931C-3974DE6F96CC}"/>
              </a:ext>
            </a:extLst>
          </p:cNvPr>
          <p:cNvPicPr>
            <a:picLocks noChangeAspect="1"/>
          </p:cNvPicPr>
          <p:nvPr/>
        </p:nvPicPr>
        <p:blipFill>
          <a:blip r:embed="rId3"/>
          <a:stretch>
            <a:fillRect/>
          </a:stretch>
        </p:blipFill>
        <p:spPr>
          <a:xfrm>
            <a:off x="8469239" y="1000789"/>
            <a:ext cx="2952750" cy="46863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7923" y="1513851"/>
            <a:ext cx="10760049" cy="4351338"/>
          </a:xfrm>
          <a:prstGeom prst="rect">
            <a:avLst/>
          </a:prstGeom>
        </p:spPr>
        <p:txBody>
          <a:bodyPr lIns="91440" tIns="45720" rIns="91440" bIns="45720" anchor="t"/>
          <a:lstStyle/>
          <a:p>
            <a:pPr marL="0" indent="0">
              <a:lnSpc>
                <a:spcPct val="100000"/>
              </a:lnSpc>
              <a:spcBef>
                <a:spcPts val="1400"/>
              </a:spcBef>
              <a:buNone/>
            </a:pPr>
            <a:r>
              <a:rPr lang="en-US" sz="1700">
                <a:latin typeface="Abadi"/>
              </a:rPr>
              <a:t>Charts plotted included a mix of scatterplots, barcharts and line graphs</a:t>
            </a:r>
          </a:p>
          <a:p>
            <a:pPr>
              <a:lnSpc>
                <a:spcPct val="100000"/>
              </a:lnSpc>
              <a:spcBef>
                <a:spcPts val="1400"/>
              </a:spcBef>
            </a:pPr>
            <a:r>
              <a:rPr lang="en-US" sz="1700" u="sng">
                <a:latin typeface="Abadi"/>
              </a:rPr>
              <a:t>Flight Number vs. Launch Site </a:t>
            </a:r>
            <a:r>
              <a:rPr lang="en-US" sz="1700">
                <a:latin typeface="Abadi"/>
              </a:rPr>
              <a:t>– to visualize relationship and understand patterns such as which sites have a higher and lower # of flights</a:t>
            </a:r>
          </a:p>
          <a:p>
            <a:pPr>
              <a:lnSpc>
                <a:spcPct val="100000"/>
              </a:lnSpc>
              <a:spcBef>
                <a:spcPts val="1400"/>
              </a:spcBef>
            </a:pPr>
            <a:r>
              <a:rPr lang="en-US" sz="1700" u="sng">
                <a:latin typeface="Abadi"/>
              </a:rPr>
              <a:t>Payload Mass vs. Launch Site </a:t>
            </a:r>
            <a:r>
              <a:rPr lang="en-US" sz="1700">
                <a:latin typeface="Abadi"/>
              </a:rPr>
              <a:t>– to identify the variance in rocket payload mass per site and determine if any sites launch lighter or heavier rockets.</a:t>
            </a:r>
          </a:p>
          <a:p>
            <a:pPr>
              <a:lnSpc>
                <a:spcPct val="100000"/>
              </a:lnSpc>
              <a:spcBef>
                <a:spcPts val="1400"/>
              </a:spcBef>
            </a:pPr>
            <a:r>
              <a:rPr lang="en-US" sz="1700" u="sng">
                <a:latin typeface="Abadi"/>
              </a:rPr>
              <a:t>Success % of each Orbit Type </a:t>
            </a:r>
            <a:r>
              <a:rPr lang="en-US" sz="1700">
                <a:latin typeface="Abadi"/>
              </a:rPr>
              <a:t>– to identify orbits with the highest &amp; lowest landing success</a:t>
            </a:r>
          </a:p>
          <a:p>
            <a:pPr>
              <a:lnSpc>
                <a:spcPct val="100000"/>
              </a:lnSpc>
              <a:spcBef>
                <a:spcPts val="1400"/>
              </a:spcBef>
            </a:pPr>
            <a:r>
              <a:rPr lang="en-US" sz="1700" u="sng">
                <a:latin typeface="Abadi"/>
              </a:rPr>
              <a:t>FlightNumber vs Orbit Type </a:t>
            </a:r>
            <a:r>
              <a:rPr lang="en-US" sz="1700">
                <a:latin typeface="Abadi"/>
              </a:rPr>
              <a:t>– to determine if the # of flights within a specific orbit impacts the landing outcome</a:t>
            </a:r>
          </a:p>
          <a:p>
            <a:pPr>
              <a:lnSpc>
                <a:spcPct val="100000"/>
              </a:lnSpc>
              <a:spcBef>
                <a:spcPts val="1400"/>
              </a:spcBef>
            </a:pPr>
            <a:r>
              <a:rPr lang="en-US" sz="1700" u="sng">
                <a:latin typeface="Abadi"/>
              </a:rPr>
              <a:t>Payload vs. Orbit Type </a:t>
            </a:r>
            <a:r>
              <a:rPr lang="en-US" sz="1700">
                <a:latin typeface="Abadi"/>
              </a:rPr>
              <a:t>– to determine if heavy or lighter rockets have a better landing outcome within a specific orbit</a:t>
            </a:r>
          </a:p>
          <a:p>
            <a:pPr>
              <a:lnSpc>
                <a:spcPct val="100000"/>
              </a:lnSpc>
              <a:spcBef>
                <a:spcPts val="1400"/>
              </a:spcBef>
            </a:pPr>
            <a:r>
              <a:rPr lang="en-US" sz="1700" u="sng">
                <a:latin typeface="Abadi"/>
              </a:rPr>
              <a:t>Yearly Launch Success Trend </a:t>
            </a:r>
            <a:r>
              <a:rPr lang="en-US" sz="1700">
                <a:latin typeface="Abadi"/>
              </a:rPr>
              <a:t>– to visualize and spikes or falls in launch success over time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457AE55B-6E93-748A-A6A5-CA8AA7768F7D}"/>
              </a:ext>
            </a:extLst>
          </p:cNvPr>
          <p:cNvSpPr txBox="1"/>
          <p:nvPr/>
        </p:nvSpPr>
        <p:spPr>
          <a:xfrm>
            <a:off x="770012" y="5903851"/>
            <a:ext cx="9131978" cy="830997"/>
          </a:xfrm>
          <a:prstGeom prst="rect">
            <a:avLst/>
          </a:prstGeom>
          <a:noFill/>
        </p:spPr>
        <p:txBody>
          <a:bodyPr wrap="square">
            <a:spAutoFit/>
          </a:bodyPr>
          <a:lstStyle/>
          <a:p>
            <a:pPr marL="0" indent="0">
              <a:buNone/>
            </a:pPr>
            <a:r>
              <a:rPr lang="en-US" sz="1600">
                <a:solidFill>
                  <a:schemeClr val="accent3">
                    <a:lumMod val="25000"/>
                  </a:schemeClr>
                </a:solidFill>
                <a:latin typeface="Abadi" panose="020B0604020104020204" pitchFamily="34" charset="0"/>
              </a:rPr>
              <a:t>You may access the EDA with data visualization notebook through this link:</a:t>
            </a:r>
          </a:p>
          <a:p>
            <a:pPr marL="0" indent="0">
              <a:buNone/>
            </a:pPr>
            <a:r>
              <a:rPr lang="en-US" sz="1600">
                <a:solidFill>
                  <a:schemeClr val="accent3">
                    <a:lumMod val="25000"/>
                  </a:schemeClr>
                </a:solidFill>
                <a:latin typeface="Abadi" panose="020B0604020104020204" pitchFamily="34" charset="0"/>
              </a:rPr>
              <a:t>https://github.com/aguevara1290/Capstone/blob/main/IBM-DS0321EN-SkillsNetwork_labs_module_2_jupyter-labs-eda-dataviz.ipynb.jupyterlite-AG.ipynb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0003"/>
            <a:ext cx="10107097" cy="3450658"/>
          </a:xfrm>
          <a:prstGeom prst="rect">
            <a:avLst/>
          </a:prstGeom>
        </p:spPr>
        <p:txBody>
          <a:bodyPr lIns="91440" tIns="45720" rIns="91440" bIns="45720" anchor="t"/>
          <a:lstStyle/>
          <a:p>
            <a:pPr marL="0" indent="0">
              <a:lnSpc>
                <a:spcPct val="100000"/>
              </a:lnSpc>
              <a:spcBef>
                <a:spcPts val="1400"/>
              </a:spcBef>
              <a:buNone/>
            </a:pPr>
            <a:r>
              <a:rPr lang="en-US" sz="2000">
                <a:latin typeface="Abadi"/>
              </a:rPr>
              <a:t>Performed the following SQL queries including subsqueries, group bys and commands such as sum, avg, min, distinct, day to obtain insights from the data.</a:t>
            </a:r>
            <a:endParaRPr lang="en-US" sz="2000">
              <a:latin typeface="Abadi" panose="020B0604020104020204" pitchFamily="34" charset="0"/>
            </a:endParaRPr>
          </a:p>
          <a:p>
            <a:pPr marL="0" indent="0">
              <a:buNone/>
            </a:pPr>
            <a:endParaRPr lang="en-US" sz="100">
              <a:latin typeface="Abadi"/>
            </a:endParaRPr>
          </a:p>
          <a:p>
            <a:r>
              <a:rPr lang="en-US" sz="1600">
                <a:latin typeface="Abadi"/>
              </a:rPr>
              <a:t>All Launch Site Names</a:t>
            </a:r>
          </a:p>
          <a:p>
            <a:r>
              <a:rPr lang="en-US" sz="1600">
                <a:latin typeface="Abadi"/>
              </a:rPr>
              <a:t>Launch Site Names Begin with 'CCA’</a:t>
            </a:r>
          </a:p>
          <a:p>
            <a:r>
              <a:rPr lang="en-US" sz="1600">
                <a:latin typeface="Abadi"/>
              </a:rPr>
              <a:t>Total Payload Mass (kg)</a:t>
            </a:r>
          </a:p>
          <a:p>
            <a:r>
              <a:rPr lang="en-US" sz="1600">
                <a:latin typeface="Abadi"/>
              </a:rPr>
              <a:t>Average Payload Mass by F9 v1.1</a:t>
            </a:r>
          </a:p>
          <a:p>
            <a:r>
              <a:rPr lang="en-US" sz="1600">
                <a:latin typeface="Abadi"/>
              </a:rPr>
              <a:t>First Successful Ground Landing Date</a:t>
            </a:r>
          </a:p>
          <a:p>
            <a:r>
              <a:rPr lang="en-US" sz="1600">
                <a:latin typeface="Abadi"/>
              </a:rPr>
              <a:t>Successful Drone Ship Landing with Payload between 4000 and 6000</a:t>
            </a:r>
          </a:p>
          <a:p>
            <a:r>
              <a:rPr lang="en-US" sz="1600">
                <a:latin typeface="Abadi"/>
              </a:rPr>
              <a:t>Total Number of Successful and Failure Mission Outcomes</a:t>
            </a:r>
          </a:p>
          <a:p>
            <a:r>
              <a:rPr lang="en-US" sz="1600">
                <a:latin typeface="Abadi"/>
              </a:rPr>
              <a:t>Boosters Carried Maximum Payload</a:t>
            </a:r>
          </a:p>
          <a:p>
            <a:r>
              <a:rPr lang="en-US" sz="1600">
                <a:latin typeface="Abadi"/>
              </a:rPr>
              <a:t>2015 Launch Records</a:t>
            </a:r>
          </a:p>
          <a:p>
            <a:r>
              <a:rPr lang="en-US" sz="1600">
                <a:latin typeface="Abadi"/>
              </a:rPr>
              <a:t>Rank Landing Outcomes Between 2010-06-04 and 2017-03-20</a:t>
            </a:r>
          </a:p>
          <a:p>
            <a:pPr marL="0" indent="0">
              <a:buNone/>
            </a:pPr>
            <a:endParaRPr lang="en-US" sz="700">
              <a:solidFill>
                <a:srgbClr val="0B49CB"/>
              </a:solidFill>
              <a:latin typeface="Abadi"/>
            </a:endParaRPr>
          </a:p>
          <a:p>
            <a:pPr marL="0" indent="0">
              <a:buNone/>
            </a:pPr>
            <a:r>
              <a:rPr lang="en-US" sz="1600">
                <a:solidFill>
                  <a:schemeClr val="accent3">
                    <a:lumMod val="25000"/>
                  </a:schemeClr>
                </a:solidFill>
                <a:latin typeface="Abadi" panose="020B0604020104020204" pitchFamily="34" charset="0"/>
              </a:rPr>
              <a:t>You may access the EDA with SQL notebook through this link:</a:t>
            </a:r>
          </a:p>
          <a:p>
            <a:pPr marL="0" indent="0">
              <a:buNone/>
            </a:pPr>
            <a:r>
              <a:rPr lang="en-US" sz="1600">
                <a:solidFill>
                  <a:schemeClr val="accent3">
                    <a:lumMod val="25000"/>
                  </a:schemeClr>
                </a:solidFill>
                <a:latin typeface="Abadi" panose="020B0604020104020204" pitchFamily="34" charset="0"/>
              </a:rPr>
              <a:t>https://github.com/aguevara1290/Capstone/blob/main/EDA%20with%20SQL.ipynb</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263" y="1587974"/>
            <a:ext cx="10976709" cy="5065489"/>
          </a:xfrm>
          <a:prstGeom prst="rect">
            <a:avLst/>
          </a:prstGeom>
        </p:spPr>
        <p:txBody>
          <a:bodyPr>
            <a:normAutofit fontScale="85000" lnSpcReduction="10000"/>
          </a:bodyPr>
          <a:lstStyle/>
          <a:p>
            <a:pPr>
              <a:lnSpc>
                <a:spcPct val="100000"/>
              </a:lnSpc>
              <a:spcBef>
                <a:spcPts val="1400"/>
              </a:spcBef>
            </a:pPr>
            <a:r>
              <a:rPr lang="en-US" sz="2300">
                <a:solidFill>
                  <a:schemeClr val="accent3">
                    <a:lumMod val="25000"/>
                  </a:schemeClr>
                </a:solidFill>
                <a:latin typeface="Abadi" panose="020B0604020104020204" pitchFamily="34" charset="0"/>
              </a:rPr>
              <a:t>Summary of map objects created and added to a folium map:</a:t>
            </a:r>
          </a:p>
          <a:p>
            <a:pPr marL="457200" lvl="1" indent="0">
              <a:lnSpc>
                <a:spcPct val="100000"/>
              </a:lnSpc>
              <a:spcBef>
                <a:spcPts val="1400"/>
              </a:spcBef>
              <a:buNone/>
            </a:pPr>
            <a:r>
              <a:rPr lang="en-US" sz="1800">
                <a:latin typeface="Abadi" panose="020B0604020104020204" pitchFamily="34" charset="0"/>
              </a:rPr>
              <a:t>1. Marked all launch sites by creating a map object with an initial location (TX) and adding circles and markers to highlight location and show text label icons for each site. </a:t>
            </a:r>
          </a:p>
          <a:p>
            <a:pPr marL="457200" lvl="1" indent="0">
              <a:lnSpc>
                <a:spcPct val="100000"/>
              </a:lnSpc>
              <a:spcBef>
                <a:spcPts val="1400"/>
              </a:spcBef>
              <a:buNone/>
            </a:pPr>
            <a:r>
              <a:rPr lang="en-US" sz="1800">
                <a:latin typeface="Abadi" panose="020B0604020104020204" pitchFamily="34" charset="0"/>
              </a:rPr>
              <a:t>2. Marked launch outcomes for each site by creating color-labeled markers for all launch records. If a launch was successful (class=1), then we used a green marker and if a launch was failed, we use a red marker (class=0)</a:t>
            </a:r>
          </a:p>
          <a:p>
            <a:pPr marL="457200" lvl="1" indent="0">
              <a:lnSpc>
                <a:spcPct val="100000"/>
              </a:lnSpc>
              <a:spcBef>
                <a:spcPts val="1400"/>
              </a:spcBef>
              <a:buNone/>
            </a:pPr>
            <a:r>
              <a:rPr lang="en-US" sz="1800">
                <a:latin typeface="Abadi" panose="020B0604020104020204" pitchFamily="34" charset="0"/>
              </a:rPr>
              <a:t>3. Used mouse position and markers to define coordinates of points of interests such as railways, highways, costlines, etc. and drew polylines between launch sites and these new markers to calculate distances</a:t>
            </a:r>
          </a:p>
          <a:p>
            <a:pPr>
              <a:lnSpc>
                <a:spcPct val="100000"/>
              </a:lnSpc>
              <a:spcBef>
                <a:spcPts val="1400"/>
              </a:spcBef>
            </a:pPr>
            <a:r>
              <a:rPr lang="en-US" sz="2300">
                <a:latin typeface="Abadi" panose="020B0604020104020204" pitchFamily="34" charset="0"/>
              </a:rPr>
              <a:t>Why added those objects:</a:t>
            </a:r>
          </a:p>
          <a:p>
            <a:pPr marL="457200" lvl="1" indent="0">
              <a:lnSpc>
                <a:spcPct val="100000"/>
              </a:lnSpc>
              <a:spcBef>
                <a:spcPts val="1400"/>
              </a:spcBef>
              <a:buNone/>
            </a:pPr>
            <a:r>
              <a:rPr lang="en-US" sz="1800">
                <a:latin typeface="Abadi" panose="020B0604020104020204" pitchFamily="34" charset="0"/>
              </a:rPr>
              <a:t>1. Understand where launch sites are located</a:t>
            </a:r>
          </a:p>
          <a:p>
            <a:pPr marL="457200" lvl="1" indent="0">
              <a:lnSpc>
                <a:spcPct val="100000"/>
              </a:lnSpc>
              <a:spcBef>
                <a:spcPts val="1400"/>
              </a:spcBef>
              <a:buNone/>
            </a:pPr>
            <a:r>
              <a:rPr lang="en-US" sz="1800">
                <a:latin typeface="Abadi" panose="020B0604020104020204" pitchFamily="34" charset="0"/>
              </a:rPr>
              <a:t>2. Understand which sites have high success rates</a:t>
            </a:r>
          </a:p>
          <a:p>
            <a:pPr marL="457200" lvl="1" indent="0">
              <a:lnSpc>
                <a:spcPct val="100000"/>
              </a:lnSpc>
              <a:spcBef>
                <a:spcPts val="1400"/>
              </a:spcBef>
              <a:buNone/>
            </a:pPr>
            <a:r>
              <a:rPr lang="en-US" sz="1800">
                <a:latin typeface="Abadi" panose="020B0604020104020204" pitchFamily="34" charset="0"/>
              </a:rPr>
              <a:t>3. Understand if launch sites are in close proximity to railways, highways, coastline and cities.</a:t>
            </a:r>
          </a:p>
          <a:p>
            <a:pPr marL="0" indent="0">
              <a:buNone/>
            </a:pPr>
            <a:endParaRPr lang="en-US" sz="1900">
              <a:latin typeface="Abadi"/>
            </a:endParaRPr>
          </a:p>
          <a:p>
            <a:pPr marL="0" indent="0">
              <a:buNone/>
            </a:pPr>
            <a:r>
              <a:rPr lang="en-US" sz="2000">
                <a:latin typeface="Abadi" panose="020B0604020104020204" pitchFamily="34" charset="0"/>
              </a:rPr>
              <a:t>You may access the folium notebook through this link:</a:t>
            </a:r>
          </a:p>
          <a:p>
            <a:pPr marL="0" indent="0">
              <a:buNone/>
            </a:pPr>
            <a:r>
              <a:rPr lang="en-US" sz="1900">
                <a:latin typeface="Abadi"/>
              </a:rPr>
              <a:t>https://github.com/aguevara1290/Capstone/blob/main/IBM-DS0321EN-SkillsNetwork_labs_module_3_lab_jupyter_launch_site_location.jupyterlite_AG.ipynb</a:t>
            </a: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10362278"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a:solidFill>
                  <a:schemeClr val="accent3">
                    <a:lumMod val="25000"/>
                  </a:schemeClr>
                </a:solidFill>
                <a:latin typeface="Abadi" panose="020B0604020104020204" pitchFamily="34" charset="0"/>
              </a:rPr>
              <a:t>The following plots/graphs and interactions were added to the dashboard:</a:t>
            </a:r>
          </a:p>
          <a:p>
            <a:pPr>
              <a:lnSpc>
                <a:spcPct val="100000"/>
              </a:lnSpc>
              <a:spcBef>
                <a:spcPts val="1400"/>
              </a:spcBef>
            </a:pPr>
            <a:r>
              <a:rPr lang="en-US" sz="2000">
                <a:latin typeface="Abadi"/>
              </a:rPr>
              <a:t>Successful Launches for all sites – to identify site with most &amp; least successful landings</a:t>
            </a:r>
          </a:p>
          <a:p>
            <a:pPr>
              <a:lnSpc>
                <a:spcPct val="100000"/>
              </a:lnSpc>
              <a:spcBef>
                <a:spcPts val="1400"/>
              </a:spcBef>
            </a:pPr>
            <a:r>
              <a:rPr lang="en-US" sz="2000">
                <a:latin typeface="Abadi"/>
              </a:rPr>
              <a:t>Successful launches for KSC LC-39A – to identify to success ratio of the site with the best outcomes</a:t>
            </a:r>
          </a:p>
          <a:p>
            <a:pPr>
              <a:lnSpc>
                <a:spcPct val="100000"/>
              </a:lnSpc>
              <a:spcBef>
                <a:spcPts val="1400"/>
              </a:spcBef>
            </a:pPr>
            <a:r>
              <a:rPr lang="en-US" sz="2000">
                <a:latin typeface="Abadi"/>
              </a:rPr>
              <a:t>Payload vs Launch Outcome – to identify the booster with the largest success as well as the optimal payload range </a:t>
            </a:r>
          </a:p>
          <a:p>
            <a:pPr marL="0" indent="0">
              <a:lnSpc>
                <a:spcPct val="100000"/>
              </a:lnSpc>
              <a:spcBef>
                <a:spcPts val="1400"/>
              </a:spcBef>
              <a:buNone/>
            </a:pPr>
            <a:endParaRPr lang="en-US" sz="20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a:solidFill>
                  <a:schemeClr val="accent3">
                    <a:lumMod val="25000"/>
                  </a:schemeClr>
                </a:solidFill>
                <a:latin typeface="Abadi" panose="020B0604020104020204" pitchFamily="34" charset="0"/>
              </a:rPr>
              <a:t>You may access the dash notebook through this link:</a:t>
            </a:r>
          </a:p>
          <a:p>
            <a:pPr marL="0" indent="0">
              <a:lnSpc>
                <a:spcPct val="100000"/>
              </a:lnSpc>
              <a:spcBef>
                <a:spcPts val="1400"/>
              </a:spcBef>
              <a:buNone/>
            </a:pPr>
            <a:r>
              <a:rPr lang="en-US" sz="2000">
                <a:solidFill>
                  <a:schemeClr val="accent3">
                    <a:lumMod val="25000"/>
                  </a:schemeClr>
                </a:solidFill>
                <a:latin typeface="Abadi" panose="020B0604020104020204" pitchFamily="34" charset="0"/>
              </a:rPr>
              <a:t>https://github.com/aguevara1290/Capstone/blob/main/spacex_dash_app.py</a:t>
            </a:r>
            <a:endParaRPr lang="en-US" sz="200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743" y="1536872"/>
            <a:ext cx="6913679" cy="5321127"/>
          </a:xfrm>
          <a:prstGeom prst="rect">
            <a:avLst/>
          </a:prstGeom>
        </p:spPr>
        <p:txBody>
          <a:bodyPr>
            <a:normAutofit lnSpcReduction="1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Summary of how built, evaluated, improved, and found the best performing classification model:</a:t>
            </a:r>
          </a:p>
          <a:p>
            <a:pPr lvl="1">
              <a:lnSpc>
                <a:spcPct val="100000"/>
              </a:lnSpc>
              <a:spcBef>
                <a:spcPts val="1400"/>
              </a:spcBef>
            </a:pPr>
            <a:r>
              <a:rPr lang="en-US" sz="1800">
                <a:latin typeface="Abadi" panose="020B0604020104020204" pitchFamily="34" charset="0"/>
              </a:rPr>
              <a:t>Loaded, standardized, transformed and separated the data into training and testing sets</a:t>
            </a:r>
          </a:p>
          <a:p>
            <a:pPr lvl="1">
              <a:lnSpc>
                <a:spcPct val="100000"/>
              </a:lnSpc>
              <a:spcBef>
                <a:spcPts val="1400"/>
              </a:spcBef>
            </a:pPr>
            <a:r>
              <a:rPr lang="en-US" sz="1800">
                <a:latin typeface="Abadi" panose="020B0604020104020204" pitchFamily="34" charset="0"/>
              </a:rPr>
              <a:t>Built objects for each classification model along with respective GridSearchCV objects which were used to train the models, find the optimal parameters, and calculate the accuracy of the validation and test data</a:t>
            </a:r>
          </a:p>
          <a:p>
            <a:pPr lvl="1">
              <a:lnSpc>
                <a:spcPct val="100000"/>
              </a:lnSpc>
              <a:spcBef>
                <a:spcPts val="1400"/>
              </a:spcBef>
            </a:pPr>
            <a:r>
              <a:rPr lang="en-US" sz="1800">
                <a:latin typeface="Abadi" panose="020B0604020104020204" pitchFamily="34" charset="0"/>
              </a:rPr>
              <a:t>Confusion matrices were created for each model to determine the performance of the classification algorithm. This was used in addition to accuracy calculations to identify the best performing model.</a:t>
            </a:r>
          </a:p>
          <a:p>
            <a:pPr marL="457200" lvl="1" indent="0">
              <a:lnSpc>
                <a:spcPct val="100000"/>
              </a:lnSpc>
              <a:spcBef>
                <a:spcPts val="1400"/>
              </a:spcBef>
              <a:buNone/>
            </a:pPr>
            <a:endParaRPr lang="en-US" sz="500"/>
          </a:p>
          <a:p>
            <a:pPr marL="0" indent="0">
              <a:buNone/>
            </a:pPr>
            <a:r>
              <a:rPr lang="en-US" sz="1700">
                <a:latin typeface="Abadi" panose="020B0604020104020204" pitchFamily="34" charset="0"/>
              </a:rPr>
              <a:t>You may access the predictive analysis notebook through this link: </a:t>
            </a:r>
          </a:p>
          <a:p>
            <a:pPr marL="0" indent="0">
              <a:lnSpc>
                <a:spcPct val="100000"/>
              </a:lnSpc>
              <a:buNone/>
            </a:pPr>
            <a:r>
              <a:rPr lang="en-US" sz="1500">
                <a:latin typeface="Abadi"/>
              </a:rPr>
              <a:t>https://github.com/aguevara1290/Capstone/blob/main/IBM-DS0321EN-SkillsNetwork_labs_module_4_SpaceX_Machine_Learning_Prediction_Part_5.jupyterlite_AG.ipynb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92F6FD1C-44ED-8820-C368-70E35E258913}"/>
              </a:ext>
            </a:extLst>
          </p:cNvPr>
          <p:cNvPicPr>
            <a:picLocks noChangeAspect="1"/>
          </p:cNvPicPr>
          <p:nvPr/>
        </p:nvPicPr>
        <p:blipFill>
          <a:blip r:embed="rId3"/>
          <a:stretch>
            <a:fillRect/>
          </a:stretch>
        </p:blipFill>
        <p:spPr>
          <a:xfrm>
            <a:off x="7825712" y="931286"/>
            <a:ext cx="4019550" cy="549592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5320" y="3910082"/>
            <a:ext cx="9392057" cy="15337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The scatter plot shows that as flights increase for CCAFS SLC-40 the # of successful landings increases.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B43926B-C764-1CBF-EF26-ED4F8DA6882B}"/>
              </a:ext>
            </a:extLst>
          </p:cNvPr>
          <p:cNvPicPr>
            <a:picLocks noChangeAspect="1"/>
          </p:cNvPicPr>
          <p:nvPr/>
        </p:nvPicPr>
        <p:blipFill>
          <a:blip r:embed="rId3"/>
          <a:stretch>
            <a:fillRect/>
          </a:stretch>
        </p:blipFill>
        <p:spPr>
          <a:xfrm>
            <a:off x="985320" y="1831590"/>
            <a:ext cx="9829800" cy="20097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53EB55C-50EA-6B37-EA42-E8DCB607B434}"/>
              </a:ext>
            </a:extLst>
          </p:cNvPr>
          <p:cNvPicPr>
            <a:picLocks noChangeAspect="1"/>
          </p:cNvPicPr>
          <p:nvPr/>
        </p:nvPicPr>
        <p:blipFill>
          <a:blip r:embed="rId3"/>
          <a:stretch>
            <a:fillRect/>
          </a:stretch>
        </p:blipFill>
        <p:spPr>
          <a:xfrm>
            <a:off x="661716" y="1785167"/>
            <a:ext cx="10868568" cy="2108036"/>
          </a:xfrm>
          <a:prstGeom prst="rect">
            <a:avLst/>
          </a:prstGeom>
        </p:spPr>
      </p:pic>
      <p:sp>
        <p:nvSpPr>
          <p:cNvPr id="8" name="TextBox 7">
            <a:extLst>
              <a:ext uri="{FF2B5EF4-FFF2-40B4-BE49-F238E27FC236}">
                <a16:creationId xmlns:a16="http://schemas.microsoft.com/office/drawing/2014/main" id="{332D8764-878C-ED06-C680-0979100F654B}"/>
              </a:ext>
            </a:extLst>
          </p:cNvPr>
          <p:cNvSpPr txBox="1"/>
          <p:nvPr/>
        </p:nvSpPr>
        <p:spPr>
          <a:xfrm>
            <a:off x="1118219" y="4313056"/>
            <a:ext cx="10023393" cy="677108"/>
          </a:xfrm>
          <a:prstGeom prst="rect">
            <a:avLst/>
          </a:prstGeom>
          <a:noFill/>
        </p:spPr>
        <p:txBody>
          <a:bodyPr wrap="square">
            <a:spAutoFit/>
          </a:bodyPr>
          <a:lstStyle/>
          <a:p>
            <a:r>
              <a:rPr lang="en-US" sz="1900">
                <a:latin typeface="Abadi"/>
              </a:rPr>
              <a:t>If you observe Payload Vs. Launch Site scatter point chart you will find for the VAFB-SLC launchsite there are no rockets launched for heavypayload mass (greater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DB87E3D-7192-63C2-7B5E-B2BA0AF77187}"/>
              </a:ext>
            </a:extLst>
          </p:cNvPr>
          <p:cNvPicPr>
            <a:picLocks noChangeAspect="1"/>
          </p:cNvPicPr>
          <p:nvPr/>
        </p:nvPicPr>
        <p:blipFill>
          <a:blip r:embed="rId3"/>
          <a:stretch>
            <a:fillRect/>
          </a:stretch>
        </p:blipFill>
        <p:spPr>
          <a:xfrm>
            <a:off x="1223889" y="1940176"/>
            <a:ext cx="4814863" cy="3526605"/>
          </a:xfrm>
          <a:prstGeom prst="rect">
            <a:avLst/>
          </a:prstGeom>
        </p:spPr>
      </p:pic>
      <p:sp>
        <p:nvSpPr>
          <p:cNvPr id="8" name="TextBox 7">
            <a:extLst>
              <a:ext uri="{FF2B5EF4-FFF2-40B4-BE49-F238E27FC236}">
                <a16:creationId xmlns:a16="http://schemas.microsoft.com/office/drawing/2014/main" id="{4775AA1C-B986-1165-2978-A8784160B218}"/>
              </a:ext>
            </a:extLst>
          </p:cNvPr>
          <p:cNvSpPr txBox="1"/>
          <p:nvPr/>
        </p:nvSpPr>
        <p:spPr>
          <a:xfrm>
            <a:off x="6849989" y="2613392"/>
            <a:ext cx="4572000" cy="1631216"/>
          </a:xfrm>
          <a:prstGeom prst="rect">
            <a:avLst/>
          </a:prstGeom>
          <a:noFill/>
        </p:spPr>
        <p:txBody>
          <a:bodyPr wrap="square">
            <a:spAutoFit/>
          </a:bodyPr>
          <a:lstStyle/>
          <a:p>
            <a:pPr marL="285750" indent="-285750">
              <a:buFont typeface="Arial" panose="020B0604020202020204" pitchFamily="34" charset="0"/>
              <a:buChar char="•"/>
            </a:pPr>
            <a:r>
              <a:rPr lang="en-US" sz="2000">
                <a:latin typeface="Abadi"/>
              </a:rPr>
              <a:t>Orbits with the highest sucess rate:</a:t>
            </a:r>
          </a:p>
          <a:p>
            <a:pPr marL="742950" lvl="1" indent="-285750">
              <a:buFont typeface="Arial" panose="020B0604020202020204" pitchFamily="34" charset="0"/>
              <a:buChar char="•"/>
            </a:pPr>
            <a:r>
              <a:rPr lang="en-US" sz="2000">
                <a:latin typeface="Abadi"/>
              </a:rPr>
              <a:t>ES-L1, GEO, HEO, &amp; SSO</a:t>
            </a:r>
          </a:p>
          <a:p>
            <a:pPr lvl="1"/>
            <a:endParaRPr lang="en-US" sz="2000">
              <a:latin typeface="Abadi"/>
            </a:endParaRPr>
          </a:p>
          <a:p>
            <a:pPr marL="285750" indent="-285750">
              <a:buFont typeface="Arial" panose="020B0604020202020204" pitchFamily="34" charset="0"/>
              <a:buChar char="•"/>
            </a:pPr>
            <a:r>
              <a:rPr lang="en-US" sz="2000">
                <a:latin typeface="Abadi"/>
              </a:rPr>
              <a:t>Orbits with lowest success rate:</a:t>
            </a:r>
          </a:p>
          <a:p>
            <a:pPr marL="742950" lvl="1" indent="-285750">
              <a:buFont typeface="Arial" panose="020B0604020202020204" pitchFamily="34" charset="0"/>
              <a:buChar char="•"/>
            </a:pPr>
            <a:r>
              <a:rPr lang="en-US" sz="2000">
                <a:latin typeface="Abadi"/>
              </a:rPr>
              <a:t>SO &amp; GTO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A60B931-F567-C8C2-3081-6A90ADE5992A}"/>
              </a:ext>
            </a:extLst>
          </p:cNvPr>
          <p:cNvPicPr>
            <a:picLocks noChangeAspect="1"/>
          </p:cNvPicPr>
          <p:nvPr/>
        </p:nvPicPr>
        <p:blipFill>
          <a:blip r:embed="rId3"/>
          <a:stretch>
            <a:fillRect/>
          </a:stretch>
        </p:blipFill>
        <p:spPr>
          <a:xfrm>
            <a:off x="908313" y="1916632"/>
            <a:ext cx="10238995" cy="2136352"/>
          </a:xfrm>
          <a:prstGeom prst="rect">
            <a:avLst/>
          </a:prstGeom>
        </p:spPr>
      </p:pic>
      <p:sp>
        <p:nvSpPr>
          <p:cNvPr id="10" name="TextBox 9">
            <a:extLst>
              <a:ext uri="{FF2B5EF4-FFF2-40B4-BE49-F238E27FC236}">
                <a16:creationId xmlns:a16="http://schemas.microsoft.com/office/drawing/2014/main" id="{BCC6D428-0B1F-4F23-2626-91D988209732}"/>
              </a:ext>
            </a:extLst>
          </p:cNvPr>
          <p:cNvSpPr txBox="1"/>
          <p:nvPr/>
        </p:nvSpPr>
        <p:spPr>
          <a:xfrm>
            <a:off x="908313" y="4554530"/>
            <a:ext cx="10377298" cy="677108"/>
          </a:xfrm>
          <a:prstGeom prst="rect">
            <a:avLst/>
          </a:prstGeom>
          <a:noFill/>
        </p:spPr>
        <p:txBody>
          <a:bodyPr wrap="square">
            <a:spAutoFit/>
          </a:bodyPr>
          <a:lstStyle/>
          <a:p>
            <a:r>
              <a:rPr lang="en-US" sz="1900">
                <a:latin typeface="Abadi"/>
              </a:rPr>
              <a:t>You should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8D21F01-A35C-25C6-2739-833E5AF28B97}"/>
              </a:ext>
            </a:extLst>
          </p:cNvPr>
          <p:cNvPicPr>
            <a:picLocks noChangeAspect="1"/>
          </p:cNvPicPr>
          <p:nvPr/>
        </p:nvPicPr>
        <p:blipFill>
          <a:blip r:embed="rId3"/>
          <a:stretch>
            <a:fillRect/>
          </a:stretch>
        </p:blipFill>
        <p:spPr>
          <a:xfrm>
            <a:off x="770011" y="2045987"/>
            <a:ext cx="10225666" cy="1867824"/>
          </a:xfrm>
          <a:prstGeom prst="rect">
            <a:avLst/>
          </a:prstGeom>
        </p:spPr>
      </p:pic>
      <p:sp>
        <p:nvSpPr>
          <p:cNvPr id="8" name="TextBox 7">
            <a:extLst>
              <a:ext uri="{FF2B5EF4-FFF2-40B4-BE49-F238E27FC236}">
                <a16:creationId xmlns:a16="http://schemas.microsoft.com/office/drawing/2014/main" id="{0EE16382-4D95-C7A8-57CA-986B2C30BA39}"/>
              </a:ext>
            </a:extLst>
          </p:cNvPr>
          <p:cNvSpPr txBox="1"/>
          <p:nvPr/>
        </p:nvSpPr>
        <p:spPr>
          <a:xfrm>
            <a:off x="882064" y="4340511"/>
            <a:ext cx="9780758" cy="1554272"/>
          </a:xfrm>
          <a:prstGeom prst="rect">
            <a:avLst/>
          </a:prstGeom>
          <a:noFill/>
        </p:spPr>
        <p:txBody>
          <a:bodyPr wrap="square">
            <a:spAutoFit/>
          </a:bodyPr>
          <a:lstStyle/>
          <a:p>
            <a:r>
              <a:rPr lang="en-US" sz="1900">
                <a:latin typeface="Abadi"/>
              </a:rPr>
              <a:t>With heavy payloads the successful landing or positive landing rate are more for Polar, LEO and ISS.</a:t>
            </a:r>
          </a:p>
          <a:p>
            <a:endParaRPr lang="en-US" sz="1900">
              <a:latin typeface="Abadi"/>
            </a:endParaRPr>
          </a:p>
          <a:p>
            <a:r>
              <a:rPr lang="en-US" sz="1900">
                <a:latin typeface="Abadi"/>
              </a:rPr>
              <a:t>However, for GTO we cannot distinguish this well as both positive landing rate and negative landing (unsuccessful mission) are both there.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065E3D-8FC5-AE74-FC6F-C7895385B93E}"/>
              </a:ext>
            </a:extLst>
          </p:cNvPr>
          <p:cNvPicPr>
            <a:picLocks noChangeAspect="1"/>
          </p:cNvPicPr>
          <p:nvPr/>
        </p:nvPicPr>
        <p:blipFill>
          <a:blip r:embed="rId3"/>
          <a:stretch>
            <a:fillRect/>
          </a:stretch>
        </p:blipFill>
        <p:spPr>
          <a:xfrm>
            <a:off x="1438238" y="2078718"/>
            <a:ext cx="4450593" cy="3385727"/>
          </a:xfrm>
          <a:prstGeom prst="rect">
            <a:avLst/>
          </a:prstGeom>
        </p:spPr>
      </p:pic>
      <p:sp>
        <p:nvSpPr>
          <p:cNvPr id="8" name="TextBox 7">
            <a:extLst>
              <a:ext uri="{FF2B5EF4-FFF2-40B4-BE49-F238E27FC236}">
                <a16:creationId xmlns:a16="http://schemas.microsoft.com/office/drawing/2014/main" id="{01313A30-2E1A-65A7-13A8-0F6958DDC7CA}"/>
              </a:ext>
            </a:extLst>
          </p:cNvPr>
          <p:cNvSpPr txBox="1"/>
          <p:nvPr/>
        </p:nvSpPr>
        <p:spPr>
          <a:xfrm>
            <a:off x="6942260" y="2944252"/>
            <a:ext cx="3411562" cy="969496"/>
          </a:xfrm>
          <a:prstGeom prst="rect">
            <a:avLst/>
          </a:prstGeom>
          <a:noFill/>
        </p:spPr>
        <p:txBody>
          <a:bodyPr wrap="square">
            <a:spAutoFit/>
          </a:bodyPr>
          <a:lstStyle/>
          <a:p>
            <a:r>
              <a:rPr lang="en-US" sz="1900">
                <a:latin typeface="Abadi"/>
              </a:rPr>
              <a:t>You can observe that the sucess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a:normAutofit/>
          </a:bodyPr>
          <a:lstStyle/>
          <a:p>
            <a:pPr marL="0" indent="0">
              <a:lnSpc>
                <a:spcPct val="100000"/>
              </a:lnSpc>
              <a:spcBef>
                <a:spcPts val="1400"/>
              </a:spcBef>
              <a:buNone/>
            </a:pPr>
            <a:r>
              <a:rPr lang="en-US" sz="2000">
                <a:latin typeface="Abadi" panose="020B0604020104020204" pitchFamily="34" charset="0"/>
              </a:rPr>
              <a:t>The following are the names of all the unique sites the rockets are launched from. One of the sites (VAFB SLC-4E) is in California. The other 3 are in Florida.</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A7E3FCA-4878-405B-5B8F-35DB71F237E8}"/>
              </a:ext>
            </a:extLst>
          </p:cNvPr>
          <p:cNvPicPr>
            <a:picLocks noChangeAspect="1"/>
          </p:cNvPicPr>
          <p:nvPr/>
        </p:nvPicPr>
        <p:blipFill>
          <a:blip r:embed="rId3"/>
          <a:stretch>
            <a:fillRect/>
          </a:stretch>
        </p:blipFill>
        <p:spPr>
          <a:xfrm>
            <a:off x="3157427" y="3193040"/>
            <a:ext cx="3771900" cy="1990725"/>
          </a:xfrm>
          <a:prstGeom prst="rect">
            <a:avLst/>
          </a:prstGeom>
        </p:spPr>
      </p:pic>
      <p:sp>
        <p:nvSpPr>
          <p:cNvPr id="9" name="TextBox 8">
            <a:extLst>
              <a:ext uri="{FF2B5EF4-FFF2-40B4-BE49-F238E27FC236}">
                <a16:creationId xmlns:a16="http://schemas.microsoft.com/office/drawing/2014/main" id="{A5F0EAE9-7036-4694-3A50-8693CC82D741}"/>
              </a:ext>
            </a:extLst>
          </p:cNvPr>
          <p:cNvSpPr txBox="1"/>
          <p:nvPr/>
        </p:nvSpPr>
        <p:spPr>
          <a:xfrm>
            <a:off x="831554" y="2365248"/>
            <a:ext cx="7047171" cy="369332"/>
          </a:xfrm>
          <a:prstGeom prst="rect">
            <a:avLst/>
          </a:prstGeom>
          <a:noFill/>
        </p:spPr>
        <p:txBody>
          <a:bodyPr wrap="square">
            <a:spAutoFit/>
          </a:bodyPr>
          <a:lstStyle/>
          <a:p>
            <a:pPr marL="742950" lvl="1" indent="-285750">
              <a:lnSpc>
                <a:spcPct val="100000"/>
              </a:lnSpc>
              <a:spcBef>
                <a:spcPts val="1400"/>
              </a:spcBef>
              <a:buFont typeface="Arial" panose="020B0604020202020204" pitchFamily="34" charset="0"/>
              <a:buChar char="•"/>
            </a:pPr>
            <a:r>
              <a:rPr lang="en-US" sz="1800">
                <a:solidFill>
                  <a:schemeClr val="accent3">
                    <a:lumMod val="25000"/>
                  </a:schemeClr>
                </a:solidFill>
                <a:latin typeface="Abadi" panose="020B0604020104020204" pitchFamily="34" charset="0"/>
              </a:rPr>
              <a:t>The information was retrieved using the DISTINCT command</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265461" cy="4351338"/>
          </a:xfrm>
          <a:prstGeom prst="rect">
            <a:avLst/>
          </a:prstGeom>
        </p:spPr>
        <p:txBody>
          <a:bodyPr>
            <a:normAutofit/>
          </a:bodyPr>
          <a:lstStyle/>
          <a:p>
            <a:pPr marL="0" indent="0">
              <a:lnSpc>
                <a:spcPct val="100000"/>
              </a:lnSpc>
              <a:spcBef>
                <a:spcPts val="1400"/>
              </a:spcBef>
              <a:buNone/>
            </a:pPr>
            <a:r>
              <a:rPr lang="en-US" sz="1800">
                <a:solidFill>
                  <a:schemeClr val="accent3">
                    <a:lumMod val="25000"/>
                  </a:schemeClr>
                </a:solidFill>
                <a:latin typeface="Abadi" panose="020B0604020104020204" pitchFamily="34" charset="0"/>
              </a:rPr>
              <a:t>The list represents the first 5 rows of records for launch sites beginning </a:t>
            </a:r>
            <a:r>
              <a:rPr lang="en-US" sz="1800" dirty="0">
                <a:solidFill>
                  <a:schemeClr val="accent3">
                    <a:lumMod val="25000"/>
                  </a:schemeClr>
                </a:solidFill>
                <a:latin typeface="Abadi" panose="020B0604020104020204" pitchFamily="34" charset="0"/>
              </a:rPr>
              <a:t>with </a:t>
            </a:r>
            <a:r>
              <a:rPr lang="en-US" sz="1800">
                <a:solidFill>
                  <a:schemeClr val="accent3">
                    <a:lumMod val="25000"/>
                  </a:schemeClr>
                </a:solidFill>
                <a:latin typeface="Abadi" panose="020B0604020104020204" pitchFamily="34" charset="0"/>
              </a:rPr>
              <a:t>`CCA. It includes CCAFS LC-40 launches from 2010-2013 with different booster versions and varying landing outcome results.</a:t>
            </a:r>
          </a:p>
          <a:p>
            <a:pPr lvl="1">
              <a:lnSpc>
                <a:spcPct val="100000"/>
              </a:lnSpc>
              <a:spcBef>
                <a:spcPts val="1400"/>
              </a:spcBef>
            </a:pPr>
            <a:r>
              <a:rPr lang="en-US" sz="1600">
                <a:solidFill>
                  <a:schemeClr val="accent3">
                    <a:lumMod val="25000"/>
                  </a:schemeClr>
                </a:solidFill>
                <a:latin typeface="Abadi" panose="020B0604020104020204" pitchFamily="34" charset="0"/>
              </a:rPr>
              <a:t>The rows where retrieved using WHERE, %, and LIMIT commands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DC72E1A2-291F-0E88-47D7-62BA3E7488D1}"/>
              </a:ext>
            </a:extLst>
          </p:cNvPr>
          <p:cNvPicPr>
            <a:picLocks noChangeAspect="1"/>
          </p:cNvPicPr>
          <p:nvPr/>
        </p:nvPicPr>
        <p:blipFill>
          <a:blip r:embed="rId3"/>
          <a:stretch>
            <a:fillRect/>
          </a:stretch>
        </p:blipFill>
        <p:spPr>
          <a:xfrm>
            <a:off x="941929" y="2872798"/>
            <a:ext cx="9505950" cy="3152775"/>
          </a:xfrm>
          <a:prstGeom prst="rect">
            <a:avLst/>
          </a:prstGeom>
        </p:spPr>
      </p:pic>
      <p:sp>
        <p:nvSpPr>
          <p:cNvPr id="8" name="Rectangle 7">
            <a:extLst>
              <a:ext uri="{FF2B5EF4-FFF2-40B4-BE49-F238E27FC236}">
                <a16:creationId xmlns:a16="http://schemas.microsoft.com/office/drawing/2014/main" id="{C02B05BD-28B6-43B8-D705-D0DA14D48CEC}"/>
              </a:ext>
            </a:extLst>
          </p:cNvPr>
          <p:cNvSpPr/>
          <p:nvPr/>
        </p:nvSpPr>
        <p:spPr>
          <a:xfrm>
            <a:off x="5507665" y="2775098"/>
            <a:ext cx="2158409" cy="653902"/>
          </a:xfrm>
          <a:prstGeom prst="rect">
            <a:avLst/>
          </a:prstGeom>
          <a:solidFill>
            <a:schemeClr val="bg1">
              <a:lumMod val="5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a:t>string pattern (‘CCA’) and wild card character (%)</a:t>
            </a:r>
            <a:endParaRPr lang="en-US" sz="1400"/>
          </a:p>
        </p:txBody>
      </p:sp>
      <p:cxnSp>
        <p:nvCxnSpPr>
          <p:cNvPr id="10" name="Straight Arrow Connector 9">
            <a:extLst>
              <a:ext uri="{FF2B5EF4-FFF2-40B4-BE49-F238E27FC236}">
                <a16:creationId xmlns:a16="http://schemas.microsoft.com/office/drawing/2014/main" id="{2FAD028D-A5BD-4D44-0544-092A2754865A}"/>
              </a:ext>
            </a:extLst>
          </p:cNvPr>
          <p:cNvCxnSpPr/>
          <p:nvPr/>
        </p:nvCxnSpPr>
        <p:spPr>
          <a:xfrm flipH="1">
            <a:off x="4603898" y="2998381"/>
            <a:ext cx="903767" cy="212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321"/>
            <a:ext cx="10162411" cy="4351338"/>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following is the total payload carried by boosters from NASA</a:t>
            </a:r>
          </a:p>
          <a:p>
            <a:pPr lvl="1">
              <a:lnSpc>
                <a:spcPct val="100000"/>
              </a:lnSpc>
              <a:spcBef>
                <a:spcPts val="1400"/>
              </a:spcBef>
            </a:pPr>
            <a:r>
              <a:rPr lang="en-US" sz="1800">
                <a:solidFill>
                  <a:schemeClr val="accent3">
                    <a:lumMod val="25000"/>
                  </a:schemeClr>
                </a:solidFill>
                <a:latin typeface="Abadi" panose="020B0604020104020204" pitchFamily="34" charset="0"/>
              </a:rPr>
              <a:t>The value was calculated making use the the SUM function and WHERE command</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4BBA019-6696-0AC1-257D-9A638ACE0B2C}"/>
              </a:ext>
            </a:extLst>
          </p:cNvPr>
          <p:cNvPicPr>
            <a:picLocks noChangeAspect="1"/>
          </p:cNvPicPr>
          <p:nvPr/>
        </p:nvPicPr>
        <p:blipFill>
          <a:blip r:embed="rId3"/>
          <a:stretch>
            <a:fillRect/>
          </a:stretch>
        </p:blipFill>
        <p:spPr>
          <a:xfrm>
            <a:off x="1796680" y="2775586"/>
            <a:ext cx="5238750" cy="15621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Below is the average payload mass carried by booster version F9 v1.1</a:t>
            </a:r>
          </a:p>
          <a:p>
            <a:pPr lvl="1">
              <a:lnSpc>
                <a:spcPct val="100000"/>
              </a:lnSpc>
              <a:spcBef>
                <a:spcPts val="1400"/>
              </a:spcBef>
            </a:pPr>
            <a:r>
              <a:rPr lang="en-US" sz="1800">
                <a:solidFill>
                  <a:schemeClr val="accent3">
                    <a:lumMod val="25000"/>
                  </a:schemeClr>
                </a:solidFill>
                <a:latin typeface="Abadi" panose="020B0604020104020204" pitchFamily="34" charset="0"/>
              </a:rPr>
              <a:t>The value was calculated using the AVG function and WHERE command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1CBCE19E-12B4-46FF-9C43-8221621910B5}"/>
              </a:ext>
            </a:extLst>
          </p:cNvPr>
          <p:cNvPicPr>
            <a:picLocks noChangeAspect="1"/>
          </p:cNvPicPr>
          <p:nvPr/>
        </p:nvPicPr>
        <p:blipFill>
          <a:blip r:embed="rId3"/>
          <a:stretch>
            <a:fillRect/>
          </a:stretch>
        </p:blipFill>
        <p:spPr>
          <a:xfrm>
            <a:off x="1364069" y="3222551"/>
            <a:ext cx="5295900" cy="17526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Below are the dates </a:t>
            </a:r>
            <a:r>
              <a:rPr lang="en-US" sz="2200" dirty="0">
                <a:solidFill>
                  <a:schemeClr val="accent3">
                    <a:lumMod val="25000"/>
                  </a:schemeClr>
                </a:solidFill>
                <a:latin typeface="Abadi"/>
              </a:rPr>
              <a:t>of the first successful landing outcome on </a:t>
            </a:r>
            <a:r>
              <a:rPr lang="en-US" sz="2200">
                <a:solidFill>
                  <a:schemeClr val="accent3">
                    <a:lumMod val="25000"/>
                  </a:schemeClr>
                </a:solidFill>
                <a:latin typeface="Abadi"/>
              </a:rPr>
              <a:t>ground pad</a:t>
            </a:r>
          </a:p>
          <a:p>
            <a:pPr marL="685800" marR="0" lvl="1"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A5A5A5">
                    <a:lumMod val="25000"/>
                  </a:srgbClr>
                </a:solidFill>
                <a:effectLst/>
                <a:uLnTx/>
                <a:uFillTx/>
                <a:latin typeface="Abadi" panose="020B0604020104020204" pitchFamily="34" charset="0"/>
                <a:ea typeface="+mn-ea"/>
                <a:cs typeface="+mn-cs"/>
              </a:rPr>
              <a:t>The date was calculated using the MIN function and WHERE command</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62D69C0-604B-40A0-37E4-CDB442ABE656}"/>
              </a:ext>
            </a:extLst>
          </p:cNvPr>
          <p:cNvPicPr>
            <a:picLocks noChangeAspect="1"/>
          </p:cNvPicPr>
          <p:nvPr/>
        </p:nvPicPr>
        <p:blipFill>
          <a:blip r:embed="rId3"/>
          <a:stretch>
            <a:fillRect/>
          </a:stretch>
        </p:blipFill>
        <p:spPr>
          <a:xfrm>
            <a:off x="2088965" y="3243152"/>
            <a:ext cx="5419725" cy="19240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Boosters which have successfully landed on drone ship and had payload mass greater than 4000 but less than 6000 are as follows:</a:t>
            </a:r>
          </a:p>
          <a:p>
            <a:pPr marL="685800" marR="0" lvl="1"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A5A5A5">
                    <a:lumMod val="25000"/>
                  </a:srgbClr>
                </a:solidFill>
                <a:effectLst/>
                <a:uLnTx/>
                <a:uFillTx/>
                <a:latin typeface="Abadi" panose="020B0604020104020204" pitchFamily="34" charset="0"/>
                <a:ea typeface="+mn-ea"/>
                <a:cs typeface="+mn-cs"/>
              </a:rPr>
              <a:t>Rows were retrieved using the WHERE, AND, and RANGE commands</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5F992A55-4C4B-DD0E-0B8D-19DA8CCEA942}"/>
              </a:ext>
            </a:extLst>
          </p:cNvPr>
          <p:cNvPicPr>
            <a:picLocks noChangeAspect="1"/>
          </p:cNvPicPr>
          <p:nvPr/>
        </p:nvPicPr>
        <p:blipFill>
          <a:blip r:embed="rId3"/>
          <a:stretch>
            <a:fillRect/>
          </a:stretch>
        </p:blipFill>
        <p:spPr>
          <a:xfrm>
            <a:off x="1317883" y="3133987"/>
            <a:ext cx="8067675" cy="23050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4752"/>
            <a:ext cx="9169835" cy="4774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a:t>
            </a:r>
            <a:r>
              <a:rPr lang="en-US" sz="2200">
                <a:solidFill>
                  <a:schemeClr val="accent3">
                    <a:lumMod val="25000"/>
                  </a:schemeClr>
                </a:solidFill>
                <a:latin typeface="Abadi" panose="020B0604020104020204" pitchFamily="34" charset="0"/>
              </a:rPr>
              <a:t>of methodologies</a:t>
            </a:r>
          </a:p>
          <a:p>
            <a:pPr lvl="1">
              <a:lnSpc>
                <a:spcPct val="100000"/>
              </a:lnSpc>
              <a:spcBef>
                <a:spcPts val="1400"/>
              </a:spcBef>
            </a:pPr>
            <a:r>
              <a:rPr lang="en-US" sz="1800">
                <a:solidFill>
                  <a:schemeClr val="tx1"/>
                </a:solidFill>
                <a:latin typeface="Abadi"/>
              </a:rPr>
              <a:t>Data Collection through REST API and webscraping</a:t>
            </a:r>
          </a:p>
          <a:p>
            <a:pPr lvl="1">
              <a:lnSpc>
                <a:spcPct val="100000"/>
              </a:lnSpc>
              <a:spcBef>
                <a:spcPts val="1400"/>
              </a:spcBef>
            </a:pPr>
            <a:r>
              <a:rPr lang="en-US" sz="1800">
                <a:solidFill>
                  <a:schemeClr val="tx1"/>
                </a:solidFill>
                <a:latin typeface="Abadi"/>
              </a:rPr>
              <a:t>Data wrangling</a:t>
            </a:r>
          </a:p>
          <a:p>
            <a:pPr lvl="1">
              <a:lnSpc>
                <a:spcPct val="100000"/>
              </a:lnSpc>
              <a:spcBef>
                <a:spcPts val="1400"/>
              </a:spcBef>
            </a:pPr>
            <a:r>
              <a:rPr lang="en-US" sz="1800">
                <a:solidFill>
                  <a:schemeClr val="tx1"/>
                </a:solidFill>
                <a:latin typeface="Abadi"/>
              </a:rPr>
              <a:t>Exploratory data analysis (EDA) using visualization and SQL </a:t>
            </a:r>
          </a:p>
          <a:p>
            <a:pPr lvl="1">
              <a:lnSpc>
                <a:spcPct val="100000"/>
              </a:lnSpc>
              <a:spcBef>
                <a:spcPts val="1400"/>
              </a:spcBef>
            </a:pPr>
            <a:r>
              <a:rPr lang="en-US" sz="1800">
                <a:solidFill>
                  <a:schemeClr val="tx1"/>
                </a:solidFill>
                <a:latin typeface="Abadi"/>
              </a:rPr>
              <a:t>Interactive visual analytics using Folium and Plotly Dash</a:t>
            </a:r>
          </a:p>
          <a:p>
            <a:pPr lvl="1">
              <a:lnSpc>
                <a:spcPct val="100000"/>
              </a:lnSpc>
              <a:spcBef>
                <a:spcPts val="1400"/>
              </a:spcBef>
            </a:pPr>
            <a:r>
              <a:rPr lang="en-US" sz="1800">
                <a:solidFill>
                  <a:schemeClr val="tx1"/>
                </a:solidFill>
                <a:latin typeface="Abadi"/>
              </a:rPr>
              <a:t>Predictive analysis using classification models</a:t>
            </a:r>
            <a:endParaRPr lang="en-US" sz="1800" dirty="0">
              <a:solidFill>
                <a:schemeClr val="tx1"/>
              </a:solidFill>
              <a:latin typeface="Abadi"/>
            </a:endParaRPr>
          </a:p>
          <a:p>
            <a:pPr>
              <a:lnSpc>
                <a:spcPct val="100000"/>
              </a:lnSpc>
              <a:spcBef>
                <a:spcPts val="1400"/>
              </a:spcBef>
            </a:pPr>
            <a:r>
              <a:rPr lang="en-US" sz="2200">
                <a:solidFill>
                  <a:schemeClr val="tx1"/>
                </a:solidFill>
                <a:latin typeface="Abadi" panose="020B0604020104020204" pitchFamily="34" charset="0"/>
              </a:rPr>
              <a:t>Summary </a:t>
            </a:r>
            <a:r>
              <a:rPr lang="en-US" sz="2200" dirty="0">
                <a:solidFill>
                  <a:schemeClr val="tx1"/>
                </a:solidFill>
                <a:latin typeface="Abadi" panose="020B0604020104020204" pitchFamily="34" charset="0"/>
              </a:rPr>
              <a:t>of </a:t>
            </a:r>
            <a:r>
              <a:rPr lang="en-US" sz="2200">
                <a:solidFill>
                  <a:schemeClr val="tx1"/>
                </a:solidFill>
                <a:latin typeface="Abadi" panose="020B0604020104020204" pitchFamily="34" charset="0"/>
              </a:rPr>
              <a:t>all results</a:t>
            </a:r>
          </a:p>
          <a:p>
            <a:pPr lvl="1">
              <a:lnSpc>
                <a:spcPct val="100000"/>
              </a:lnSpc>
              <a:spcBef>
                <a:spcPts val="1400"/>
              </a:spcBef>
            </a:pPr>
            <a:r>
              <a:rPr lang="en-US" sz="1800">
                <a:solidFill>
                  <a:schemeClr val="tx1"/>
                </a:solidFill>
                <a:latin typeface="Abadi"/>
              </a:rPr>
              <a:t>Exploratory data analysis results</a:t>
            </a:r>
          </a:p>
          <a:p>
            <a:pPr lvl="1">
              <a:lnSpc>
                <a:spcPct val="100000"/>
              </a:lnSpc>
              <a:spcBef>
                <a:spcPts val="1400"/>
              </a:spcBef>
            </a:pPr>
            <a:r>
              <a:rPr lang="en-US" sz="1800">
                <a:solidFill>
                  <a:schemeClr val="tx1"/>
                </a:solidFill>
                <a:latin typeface="Abadi"/>
              </a:rPr>
              <a:t>Interactive analytics demo in screenshots</a:t>
            </a:r>
          </a:p>
          <a:p>
            <a:pPr lvl="1">
              <a:lnSpc>
                <a:spcPct val="100000"/>
              </a:lnSpc>
              <a:spcBef>
                <a:spcPts val="1400"/>
              </a:spcBef>
            </a:pPr>
            <a:r>
              <a:rPr lang="en-US" sz="1800">
                <a:solidFill>
                  <a:schemeClr val="tx1"/>
                </a:solidFill>
                <a:latin typeface="Abadi"/>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2954"/>
            <a:ext cx="9745589" cy="4351338"/>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total # of successful and failure mission outcomes is shown below:</a:t>
            </a:r>
          </a:p>
          <a:p>
            <a:pPr marL="685800" marR="0" lvl="1"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A5A5A5">
                    <a:lumMod val="25000"/>
                  </a:srgbClr>
                </a:solidFill>
                <a:effectLst/>
                <a:uLnTx/>
                <a:uFillTx/>
                <a:latin typeface="Abadi" panose="020B0604020104020204" pitchFamily="34" charset="0"/>
                <a:ea typeface="+mn-ea"/>
                <a:cs typeface="+mn-cs"/>
              </a:rPr>
              <a:t>The outcome count was calculated using the AS COUNT command and GROUP BY clause</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6A44A9A5-8B78-219B-B66D-721077B730B4}"/>
              </a:ext>
            </a:extLst>
          </p:cNvPr>
          <p:cNvPicPr>
            <a:picLocks noChangeAspect="1"/>
          </p:cNvPicPr>
          <p:nvPr/>
        </p:nvPicPr>
        <p:blipFill>
          <a:blip r:embed="rId3"/>
          <a:stretch>
            <a:fillRect/>
          </a:stretch>
        </p:blipFill>
        <p:spPr>
          <a:xfrm>
            <a:off x="1872720" y="2579508"/>
            <a:ext cx="6629400" cy="22669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4949" y="1400967"/>
            <a:ext cx="10600662" cy="4351338"/>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names </a:t>
            </a:r>
            <a:r>
              <a:rPr lang="en-US" sz="2200" dirty="0">
                <a:solidFill>
                  <a:schemeClr val="accent3">
                    <a:lumMod val="25000"/>
                  </a:schemeClr>
                </a:solidFill>
                <a:latin typeface="Abadi" panose="020B0604020104020204" pitchFamily="34" charset="0"/>
              </a:rPr>
              <a:t>of </a:t>
            </a:r>
            <a:r>
              <a:rPr lang="en-US" sz="2200">
                <a:solidFill>
                  <a:schemeClr val="accent3">
                    <a:lumMod val="25000"/>
                  </a:schemeClr>
                </a:solidFill>
                <a:latin typeface="Abadi" panose="020B0604020104020204" pitchFamily="34" charset="0"/>
              </a:rPr>
              <a:t>the boosters </a:t>
            </a:r>
            <a:r>
              <a:rPr lang="en-US" sz="2200" dirty="0">
                <a:solidFill>
                  <a:schemeClr val="accent3">
                    <a:lumMod val="25000"/>
                  </a:schemeClr>
                </a:solidFill>
                <a:latin typeface="Abadi" panose="020B0604020104020204" pitchFamily="34" charset="0"/>
              </a:rPr>
              <a:t>which have carried the maximum </a:t>
            </a:r>
            <a:r>
              <a:rPr lang="en-US" sz="2200">
                <a:solidFill>
                  <a:schemeClr val="accent3">
                    <a:lumMod val="25000"/>
                  </a:schemeClr>
                </a:solidFill>
                <a:latin typeface="Abadi" panose="020B0604020104020204" pitchFamily="34" charset="0"/>
              </a:rPr>
              <a:t>payload mass can be seen below:</a:t>
            </a:r>
          </a:p>
          <a:p>
            <a:pPr marL="685800" marR="0" lvl="1"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A5A5A5">
                    <a:lumMod val="25000"/>
                  </a:srgbClr>
                </a:solidFill>
                <a:effectLst/>
                <a:uLnTx/>
                <a:uFillTx/>
                <a:latin typeface="Abadi" panose="020B0604020104020204" pitchFamily="34" charset="0"/>
                <a:ea typeface="+mn-ea"/>
                <a:cs typeface="+mn-cs"/>
              </a:rPr>
              <a:t>Rows were retrieved using a subquery which makes use of a max function and WHERE command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D2DE661C-CEE4-3F92-0ECA-66B558953879}"/>
              </a:ext>
            </a:extLst>
          </p:cNvPr>
          <p:cNvPicPr>
            <a:picLocks noChangeAspect="1"/>
          </p:cNvPicPr>
          <p:nvPr/>
        </p:nvPicPr>
        <p:blipFill>
          <a:blip r:embed="rId3"/>
          <a:stretch>
            <a:fillRect/>
          </a:stretch>
        </p:blipFill>
        <p:spPr>
          <a:xfrm>
            <a:off x="1846521" y="2672871"/>
            <a:ext cx="6680790" cy="396782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3416"/>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The </a:t>
            </a: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a:t>
            </a:r>
            <a:r>
              <a:rPr lang="en-US" sz="2200">
                <a:solidFill>
                  <a:schemeClr val="accent3">
                    <a:lumMod val="25000"/>
                  </a:schemeClr>
                </a:solidFill>
                <a:latin typeface="Abadi"/>
              </a:rPr>
              <a:t>for 2015 are shown below:</a:t>
            </a:r>
            <a:endParaRPr lang="en-US" sz="2200" dirty="0">
              <a:solidFill>
                <a:schemeClr val="accent3">
                  <a:lumMod val="25000"/>
                </a:schemeClr>
              </a:solidFill>
              <a:latin typeface="Abadi"/>
            </a:endParaRPr>
          </a:p>
          <a:p>
            <a:pPr marL="685800" marR="0" lvl="1"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A5A5A5">
                    <a:lumMod val="25000"/>
                  </a:srgbClr>
                </a:solidFill>
                <a:effectLst/>
                <a:uLnTx/>
                <a:uFillTx/>
                <a:latin typeface="Abadi" panose="020B0604020104020204" pitchFamily="34" charset="0"/>
                <a:ea typeface="+mn-ea"/>
                <a:cs typeface="+mn-cs"/>
              </a:rPr>
              <a:t>The month value was calculated using the SUBSTR function while all other rows were retrieved using the WHERE</a:t>
            </a:r>
            <a:r>
              <a:rPr lang="en-US" sz="1800">
                <a:solidFill>
                  <a:srgbClr val="A5A5A5">
                    <a:lumMod val="25000"/>
                  </a:srgbClr>
                </a:solidFill>
                <a:latin typeface="Abadi" panose="020B0604020104020204" pitchFamily="34" charset="0"/>
              </a:rPr>
              <a:t> &amp; </a:t>
            </a:r>
            <a:r>
              <a:rPr kumimoji="0" lang="en-US" sz="1800" b="0" i="0" u="none" strike="noStrike" kern="1200" cap="none" spc="0" normalizeH="0" baseline="0" noProof="0">
                <a:ln>
                  <a:noFill/>
                </a:ln>
                <a:solidFill>
                  <a:srgbClr val="A5A5A5">
                    <a:lumMod val="25000"/>
                  </a:srgbClr>
                </a:solidFill>
                <a:effectLst/>
                <a:uLnTx/>
                <a:uFillTx/>
                <a:latin typeface="Abadi" panose="020B0604020104020204" pitchFamily="34" charset="0"/>
                <a:ea typeface="+mn-ea"/>
                <a:cs typeface="+mn-cs"/>
              </a:rPr>
              <a:t>AND commands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E211DC31-262A-98C0-384D-E6E65ADE3CF7}"/>
              </a:ext>
            </a:extLst>
          </p:cNvPr>
          <p:cNvPicPr>
            <a:picLocks noChangeAspect="1"/>
          </p:cNvPicPr>
          <p:nvPr/>
        </p:nvPicPr>
        <p:blipFill>
          <a:blip r:embed="rId3"/>
          <a:stretch>
            <a:fillRect/>
          </a:stretch>
        </p:blipFill>
        <p:spPr>
          <a:xfrm>
            <a:off x="1145657" y="2974759"/>
            <a:ext cx="9486900" cy="24098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515600" cy="4351338"/>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latin typeface="Abadi"/>
              </a:rPr>
              <a:t>The following is a ranked list (desc) of </a:t>
            </a:r>
            <a:r>
              <a:rPr lang="en-US" sz="2200" dirty="0">
                <a:solidFill>
                  <a:schemeClr val="accent3">
                    <a:lumMod val="25000"/>
                  </a:schemeClr>
                </a:solidFill>
                <a:latin typeface="Abadi"/>
              </a:rPr>
              <a:t>landing outcomes (such as Failure (drone ship) or Success (ground pad)) between </a:t>
            </a:r>
            <a:r>
              <a:rPr lang="en-US" sz="2200">
                <a:solidFill>
                  <a:schemeClr val="accent3">
                    <a:lumMod val="25000"/>
                  </a:schemeClr>
                </a:solidFill>
                <a:latin typeface="Abadi"/>
              </a:rPr>
              <a:t>the dates of  </a:t>
            </a:r>
            <a:r>
              <a:rPr lang="en-US" sz="2200" dirty="0">
                <a:solidFill>
                  <a:schemeClr val="accent3">
                    <a:lumMod val="25000"/>
                  </a:schemeClr>
                </a:solidFill>
                <a:latin typeface="Abadi"/>
              </a:rPr>
              <a:t>2010-06-04 </a:t>
            </a:r>
            <a:r>
              <a:rPr lang="en-US" sz="2200">
                <a:solidFill>
                  <a:schemeClr val="accent3">
                    <a:lumMod val="25000"/>
                  </a:schemeClr>
                </a:solidFill>
                <a:latin typeface="Abadi"/>
              </a:rPr>
              <a:t>and 2017-03-20</a:t>
            </a:r>
            <a:r>
              <a:rPr lang="en-US" sz="2200">
                <a:solidFill>
                  <a:schemeClr val="accent3">
                    <a:lumMod val="25000"/>
                  </a:schemeClr>
                </a:solidFill>
                <a:latin typeface="Abadi" panose="020B0604020104020204" pitchFamily="34" charset="0"/>
              </a:rPr>
              <a:t>.</a:t>
            </a:r>
          </a:p>
          <a:p>
            <a:pPr lvl="1">
              <a:lnSpc>
                <a:spcPct val="100000"/>
              </a:lnSpc>
              <a:spcBef>
                <a:spcPts val="1400"/>
              </a:spcBef>
            </a:pPr>
            <a:r>
              <a:rPr kumimoji="0" lang="en-US" sz="1400" b="0" i="0" u="none" strike="noStrike" kern="1200" cap="none" spc="0" normalizeH="0" baseline="0" noProof="0">
                <a:ln>
                  <a:noFill/>
                </a:ln>
                <a:solidFill>
                  <a:srgbClr val="A5A5A5">
                    <a:lumMod val="25000"/>
                  </a:srgbClr>
                </a:solidFill>
                <a:effectLst/>
                <a:uLnTx/>
                <a:uFillTx/>
                <a:latin typeface="Abadi" panose="020B0604020104020204" pitchFamily="34" charset="0"/>
                <a:ea typeface="+mn-ea"/>
                <a:cs typeface="+mn-cs"/>
              </a:rPr>
              <a:t>Rows were retrieved using WHERE &amp; AND commands as well as a GROUP BY clause</a:t>
            </a:r>
          </a:p>
          <a:p>
            <a:pPr lvl="1">
              <a:lnSpc>
                <a:spcPct val="100000"/>
              </a:lnSpc>
              <a:spcBef>
                <a:spcPts val="1400"/>
              </a:spcBef>
            </a:pPr>
            <a:r>
              <a:rPr lang="en-US" sz="1400">
                <a:solidFill>
                  <a:srgbClr val="A5A5A5">
                    <a:lumMod val="25000"/>
                  </a:srgbClr>
                </a:solidFill>
                <a:latin typeface="Abadi" panose="020B0604020104020204" pitchFamily="34" charset="0"/>
              </a:rPr>
              <a:t>An ORDER BY clause and a DESC command were used to rank the results in descending order</a:t>
            </a:r>
            <a:endParaRPr kumimoji="0" lang="en-US" sz="1400" b="0" i="0" u="none" strike="noStrike" kern="1200" cap="none" spc="0" normalizeH="0" baseline="0" noProof="0">
              <a:ln>
                <a:noFill/>
              </a:ln>
              <a:solidFill>
                <a:srgbClr val="A5A5A5">
                  <a:lumMod val="25000"/>
                </a:srgbClr>
              </a:solidFill>
              <a:effectLst/>
              <a:uLnTx/>
              <a:uFillTx/>
              <a:latin typeface="Abadi" panose="020B0604020104020204" pitchFamily="34" charset="0"/>
              <a:ea typeface="+mn-ea"/>
              <a:cs typeface="+mn-cs"/>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149F85BF-8138-CECA-2CD3-4AF4394B944A}"/>
              </a:ext>
            </a:extLst>
          </p:cNvPr>
          <p:cNvPicPr>
            <a:picLocks noChangeAspect="1"/>
          </p:cNvPicPr>
          <p:nvPr/>
        </p:nvPicPr>
        <p:blipFill>
          <a:blip r:embed="rId3"/>
          <a:stretch>
            <a:fillRect/>
          </a:stretch>
        </p:blipFill>
        <p:spPr>
          <a:xfrm>
            <a:off x="1395891" y="3144902"/>
            <a:ext cx="8779468" cy="31744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455041"/>
            <a:ext cx="9745589" cy="1721921"/>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Abadi"/>
              </a:rPr>
              <a:t>Important </a:t>
            </a:r>
            <a:r>
              <a:rPr lang="en-US" sz="2200" dirty="0">
                <a:solidFill>
                  <a:schemeClr val="accent3">
                    <a:lumMod val="25000"/>
                  </a:schemeClr>
                </a:solidFill>
                <a:latin typeface="Abadi"/>
              </a:rPr>
              <a:t>elements and findings on </a:t>
            </a:r>
            <a:r>
              <a:rPr lang="en-US" sz="2200">
                <a:solidFill>
                  <a:schemeClr val="accent3">
                    <a:lumMod val="25000"/>
                  </a:schemeClr>
                </a:solidFill>
                <a:latin typeface="Abadi"/>
              </a:rPr>
              <a:t>the screenshot:</a:t>
            </a: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BR">
                <a:solidFill>
                  <a:srgbClr val="0B49CB"/>
                </a:solidFill>
                <a:latin typeface="Abadi"/>
              </a:rPr>
              <a:t>L</a:t>
            </a:r>
            <a:r>
              <a:rPr lang="en-US">
                <a:solidFill>
                  <a:srgbClr val="0B49CB"/>
                </a:solidFill>
                <a:latin typeface="Abadi"/>
              </a:rPr>
              <a:t>ocation of Launch Sites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2A13EF03-0599-18B6-93C7-015AD42BD821}"/>
              </a:ext>
            </a:extLst>
          </p:cNvPr>
          <p:cNvPicPr>
            <a:picLocks noChangeAspect="1"/>
          </p:cNvPicPr>
          <p:nvPr/>
        </p:nvPicPr>
        <p:blipFill>
          <a:blip r:embed="rId3"/>
          <a:stretch>
            <a:fillRect/>
          </a:stretch>
        </p:blipFill>
        <p:spPr>
          <a:xfrm>
            <a:off x="2314813" y="1381020"/>
            <a:ext cx="6924879" cy="3172132"/>
          </a:xfrm>
          <a:prstGeom prst="rect">
            <a:avLst/>
          </a:prstGeom>
        </p:spPr>
      </p:pic>
      <p:sp>
        <p:nvSpPr>
          <p:cNvPr id="7" name="TextBox 6">
            <a:extLst>
              <a:ext uri="{FF2B5EF4-FFF2-40B4-BE49-F238E27FC236}">
                <a16:creationId xmlns:a16="http://schemas.microsoft.com/office/drawing/2014/main" id="{03D763DC-A40B-90EC-AD5B-851A60F75BF0}"/>
              </a:ext>
            </a:extLst>
          </p:cNvPr>
          <p:cNvSpPr txBox="1"/>
          <p:nvPr/>
        </p:nvSpPr>
        <p:spPr>
          <a:xfrm>
            <a:off x="770011" y="5444541"/>
            <a:ext cx="8626652" cy="646331"/>
          </a:xfrm>
          <a:prstGeom prst="rect">
            <a:avLst/>
          </a:prstGeom>
          <a:noFill/>
        </p:spPr>
        <p:txBody>
          <a:bodyPr wrap="square" rtlCol="0">
            <a:spAutoFit/>
          </a:bodyPr>
          <a:lstStyle/>
          <a:p>
            <a:r>
              <a:rPr lang="pt-BR">
                <a:latin typeface="Abadi" panose="020B0604020104020204" pitchFamily="34" charset="0"/>
              </a:rPr>
              <a:t>All sites are in the US, above the equator line, and in close proximity to the coast</a:t>
            </a:r>
          </a:p>
          <a:p>
            <a:endParaRPr lang="pt-BR">
              <a:solidFill>
                <a:srgbClr val="FF0000"/>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62000" y="1138036"/>
            <a:ext cx="4526972" cy="14024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B49CB"/>
                </a:solidFill>
                <a:latin typeface="Abadi"/>
              </a:rPr>
              <a:t>Launch Outcomes for Each Site</a:t>
            </a:r>
          </a:p>
        </p:txBody>
      </p:sp>
      <p:cxnSp>
        <p:nvCxnSpPr>
          <p:cNvPr id="25" name="Straight Connector 2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000" y="2551176"/>
            <a:ext cx="4526973" cy="3591207"/>
          </a:xfrm>
          <a:prstGeom prst="rect">
            <a:avLst/>
          </a:prstGeom>
        </p:spPr>
        <p:txBody>
          <a:bodyPr vert="horz" lIns="91440" tIns="45720" rIns="91440" bIns="45720" rtlCol="0">
            <a:normAutofit/>
          </a:bodyPr>
          <a:lstStyle/>
          <a:p>
            <a:pPr marL="0" indent="0">
              <a:spcBef>
                <a:spcPts val="1400"/>
              </a:spcBef>
              <a:buNone/>
            </a:pPr>
            <a:r>
              <a:rPr lang="en-US" sz="1800">
                <a:latin typeface="Abadi" panose="020B0604020104020204" pitchFamily="34" charset="0"/>
              </a:rPr>
              <a:t>Key insights include:</a:t>
            </a:r>
          </a:p>
          <a:p>
            <a:pPr>
              <a:spcBef>
                <a:spcPts val="1400"/>
              </a:spcBef>
            </a:pPr>
            <a:r>
              <a:rPr lang="en-US" sz="1800">
                <a:latin typeface="Abadi" panose="020B0604020104020204" pitchFamily="34" charset="0"/>
              </a:rPr>
              <a:t>Lanches only happen in 1 of 4 sites </a:t>
            </a:r>
          </a:p>
          <a:p>
            <a:pPr>
              <a:spcBef>
                <a:spcPts val="1400"/>
              </a:spcBef>
            </a:pPr>
            <a:r>
              <a:rPr lang="en-US" sz="1800">
                <a:latin typeface="Abadi" panose="020B0604020104020204" pitchFamily="34" charset="0"/>
              </a:rPr>
              <a:t>1 site is in California; the other 3 within short distance of each other in Florida</a:t>
            </a:r>
          </a:p>
          <a:p>
            <a:pPr>
              <a:spcBef>
                <a:spcPts val="1400"/>
              </a:spcBef>
            </a:pPr>
            <a:r>
              <a:rPr lang="en-US" sz="1800">
                <a:latin typeface="Abadi" panose="020B0604020104020204" pitchFamily="34" charset="0"/>
              </a:rPr>
              <a:t>The site with the most launches is CCAF LC-40</a:t>
            </a:r>
          </a:p>
          <a:p>
            <a:pPr>
              <a:spcBef>
                <a:spcPts val="1400"/>
              </a:spcBef>
            </a:pPr>
            <a:r>
              <a:rPr lang="en-US" sz="1800">
                <a:latin typeface="Abadi" panose="020B0604020104020204" pitchFamily="34" charset="0"/>
              </a:rPr>
              <a:t>The site with the most visible successes is KSC LC-39A</a:t>
            </a:r>
          </a:p>
          <a:p>
            <a:pPr>
              <a:spcBef>
                <a:spcPts val="1400"/>
              </a:spcBef>
            </a:pPr>
            <a:endParaRPr lang="en-US" sz="1400"/>
          </a:p>
        </p:txBody>
      </p:sp>
      <p:pic>
        <p:nvPicPr>
          <p:cNvPr id="10" name="Picture 9" descr="A screenshot of a map&#10;&#10;Description automatically generated">
            <a:extLst>
              <a:ext uri="{FF2B5EF4-FFF2-40B4-BE49-F238E27FC236}">
                <a16:creationId xmlns:a16="http://schemas.microsoft.com/office/drawing/2014/main" id="{E4B9116D-9FDA-8691-9F90-76FE8D0E90D4}"/>
              </a:ext>
            </a:extLst>
          </p:cNvPr>
          <p:cNvPicPr>
            <a:picLocks noChangeAspect="1"/>
          </p:cNvPicPr>
          <p:nvPr/>
        </p:nvPicPr>
        <p:blipFill rotWithShape="1">
          <a:blip r:embed="rId2"/>
          <a:srcRect r="65" b="1"/>
          <a:stretch/>
        </p:blipFill>
        <p:spPr>
          <a:xfrm>
            <a:off x="6096001" y="1"/>
            <a:ext cx="3048000" cy="342900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3B31A447-F742-8AEC-B930-E5DE37E227DB}"/>
              </a:ext>
            </a:extLst>
          </p:cNvPr>
          <p:cNvPicPr>
            <a:picLocks noChangeAspect="1"/>
          </p:cNvPicPr>
          <p:nvPr/>
        </p:nvPicPr>
        <p:blipFill rotWithShape="1">
          <a:blip r:embed="rId3"/>
          <a:srcRect t="481" r="-4" b="-4"/>
          <a:stretch/>
        </p:blipFill>
        <p:spPr>
          <a:xfrm>
            <a:off x="9144000" y="10"/>
            <a:ext cx="3048000" cy="3428991"/>
          </a:xfrm>
          <a:prstGeom prst="rect">
            <a:avLst/>
          </a:prstGeom>
        </p:spPr>
      </p:pic>
      <p:pic>
        <p:nvPicPr>
          <p:cNvPr id="20" name="Picture 19" descr="A map of a city&#10;&#10;Description automatically generated">
            <a:extLst>
              <a:ext uri="{FF2B5EF4-FFF2-40B4-BE49-F238E27FC236}">
                <a16:creationId xmlns:a16="http://schemas.microsoft.com/office/drawing/2014/main" id="{664332D6-193F-DB5D-A791-73CED53181F4}"/>
              </a:ext>
            </a:extLst>
          </p:cNvPr>
          <p:cNvPicPr>
            <a:picLocks noChangeAspect="1"/>
          </p:cNvPicPr>
          <p:nvPr/>
        </p:nvPicPr>
        <p:blipFill rotWithShape="1">
          <a:blip r:embed="rId4"/>
          <a:srcRect l="6018" r="12733" b="1"/>
          <a:stretch/>
        </p:blipFill>
        <p:spPr>
          <a:xfrm>
            <a:off x="6096010" y="3429000"/>
            <a:ext cx="3047999" cy="3429000"/>
          </a:xfrm>
          <a:prstGeom prst="rect">
            <a:avLst/>
          </a:prstGeom>
        </p:spPr>
      </p:pic>
      <p:pic>
        <p:nvPicPr>
          <p:cNvPr id="12" name="Picture 11" descr="A map with orange circles and white circles&#10;&#10;Description automatically generated">
            <a:extLst>
              <a:ext uri="{FF2B5EF4-FFF2-40B4-BE49-F238E27FC236}">
                <a16:creationId xmlns:a16="http://schemas.microsoft.com/office/drawing/2014/main" id="{66D90C3B-7519-D69C-1D08-0371507E36AA}"/>
              </a:ext>
            </a:extLst>
          </p:cNvPr>
          <p:cNvPicPr>
            <a:picLocks noChangeAspect="1"/>
          </p:cNvPicPr>
          <p:nvPr/>
        </p:nvPicPr>
        <p:blipFill rotWithShape="1">
          <a:blip r:embed="rId5"/>
          <a:srcRect l="1887" r="-2" b="-2"/>
          <a:stretch/>
        </p:blipFill>
        <p:spPr>
          <a:xfrm>
            <a:off x="9143997" y="3429000"/>
            <a:ext cx="3048000" cy="34290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36</a:t>
            </a:fld>
            <a:endParaRPr lang="en-US" sz="1200">
              <a:solidFill>
                <a:srgbClr val="FFFFFF"/>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78106" y="1637913"/>
            <a:ext cx="5623773" cy="2347973"/>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Through this exercise one can observe that launch sites are:</a:t>
            </a:r>
          </a:p>
          <a:p>
            <a:pPr>
              <a:lnSpc>
                <a:spcPct val="100000"/>
              </a:lnSpc>
              <a:spcBef>
                <a:spcPts val="1400"/>
              </a:spcBef>
            </a:pPr>
            <a:r>
              <a:rPr lang="en-US" sz="2200">
                <a:solidFill>
                  <a:schemeClr val="accent3">
                    <a:lumMod val="25000"/>
                  </a:schemeClr>
                </a:solidFill>
                <a:latin typeface="Abadi"/>
              </a:rPr>
              <a:t>In close proximity to railways, highways, and coastlines </a:t>
            </a:r>
          </a:p>
          <a:p>
            <a:pPr>
              <a:lnSpc>
                <a:spcPct val="100000"/>
              </a:lnSpc>
              <a:spcBef>
                <a:spcPts val="1400"/>
              </a:spcBef>
            </a:pPr>
            <a:r>
              <a:rPr lang="en-US" sz="2200">
                <a:solidFill>
                  <a:schemeClr val="accent3">
                    <a:lumMod val="25000"/>
                  </a:schemeClr>
                </a:solidFill>
                <a:latin typeface="Abadi"/>
              </a:rPr>
              <a:t>Far from cities</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BR">
                <a:solidFill>
                  <a:srgbClr val="0B49CB"/>
                </a:solidFill>
                <a:latin typeface="Abadi"/>
              </a:rPr>
              <a:t>L</a:t>
            </a:r>
            <a:r>
              <a:rPr lang="en-US">
                <a:solidFill>
                  <a:srgbClr val="0B49CB"/>
                </a:solidFill>
                <a:latin typeface="Abadi"/>
              </a:rPr>
              <a:t>aunch Site Distance to Points of Interest</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AD26A943-681C-83AC-DBAF-39CC113D62C3}"/>
              </a:ext>
            </a:extLst>
          </p:cNvPr>
          <p:cNvPicPr>
            <a:picLocks noChangeAspect="1"/>
          </p:cNvPicPr>
          <p:nvPr/>
        </p:nvPicPr>
        <p:blipFill>
          <a:blip r:embed="rId3"/>
          <a:stretch>
            <a:fillRect/>
          </a:stretch>
        </p:blipFill>
        <p:spPr>
          <a:xfrm>
            <a:off x="6027811" y="3985886"/>
            <a:ext cx="4574215" cy="1891539"/>
          </a:xfrm>
          <a:prstGeom prst="rect">
            <a:avLst/>
          </a:prstGeom>
        </p:spPr>
      </p:pic>
      <p:pic>
        <p:nvPicPr>
          <p:cNvPr id="7" name="Picture 6">
            <a:extLst>
              <a:ext uri="{FF2B5EF4-FFF2-40B4-BE49-F238E27FC236}">
                <a16:creationId xmlns:a16="http://schemas.microsoft.com/office/drawing/2014/main" id="{8D3A380E-AA17-CC3E-D2B3-6873B9A2979A}"/>
              </a:ext>
            </a:extLst>
          </p:cNvPr>
          <p:cNvPicPr>
            <a:picLocks noChangeAspect="1"/>
          </p:cNvPicPr>
          <p:nvPr/>
        </p:nvPicPr>
        <p:blipFill>
          <a:blip r:embed="rId4"/>
          <a:stretch>
            <a:fillRect/>
          </a:stretch>
        </p:blipFill>
        <p:spPr>
          <a:xfrm>
            <a:off x="543768" y="1615665"/>
            <a:ext cx="4335634" cy="44099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5525" y="4937133"/>
            <a:ext cx="9642286" cy="1110395"/>
          </a:xfrm>
          <a:prstGeom prst="rect">
            <a:avLst/>
          </a:prstGeom>
        </p:spPr>
        <p:txBody>
          <a:bodyPr lIns="91440" tIns="45720" rIns="91440" bIns="45720" anchor="t">
            <a:normAutofit fontScale="25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7600">
                <a:latin typeface="Abadi"/>
              </a:rPr>
              <a:t>The site with the highest % of successful launches is KSC LC-39A (41.7%) followed by CCAFS LC-40 (29.2%)</a:t>
            </a:r>
          </a:p>
          <a:p>
            <a:pPr>
              <a:lnSpc>
                <a:spcPct val="100000"/>
              </a:lnSpc>
              <a:spcBef>
                <a:spcPts val="1400"/>
              </a:spcBef>
            </a:pPr>
            <a:r>
              <a:rPr lang="en-US" sz="7600">
                <a:latin typeface="Abadi"/>
              </a:rPr>
              <a:t>Together these 2 sites make up ~70% of successful launches</a:t>
            </a: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Launches for all sites </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7805969-BF5E-7A8B-060F-0822E55CF4E8}"/>
              </a:ext>
            </a:extLst>
          </p:cNvPr>
          <p:cNvPicPr>
            <a:picLocks noChangeAspect="1"/>
          </p:cNvPicPr>
          <p:nvPr/>
        </p:nvPicPr>
        <p:blipFill>
          <a:blip r:embed="rId3"/>
          <a:stretch>
            <a:fillRect/>
          </a:stretch>
        </p:blipFill>
        <p:spPr>
          <a:xfrm>
            <a:off x="1521546" y="1365669"/>
            <a:ext cx="8410245" cy="345532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82812" y="1827952"/>
            <a:ext cx="9799487" cy="40394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pitchFamily="34" charset="0"/>
              </a:rPr>
              <a:t>Project background </a:t>
            </a:r>
            <a:r>
              <a:rPr lang="en-US" sz="2200">
                <a:solidFill>
                  <a:schemeClr val="tx1"/>
                </a:solidFill>
                <a:latin typeface="Abadi" panose="020B0604020104020204" pitchFamily="34" charset="0"/>
              </a:rPr>
              <a:t>and context:</a:t>
            </a:r>
          </a:p>
          <a:p>
            <a:pPr marL="0" indent="0">
              <a:spcBef>
                <a:spcPts val="1400"/>
              </a:spcBef>
              <a:buNone/>
            </a:pPr>
            <a:r>
              <a:rPr lang="en-US" sz="1900">
                <a:solidFill>
                  <a:schemeClr val="tx1"/>
                </a:solidFill>
                <a:latin typeface="Abadi"/>
              </a:rPr>
              <a:t>The commercial space age is here and companies are making space travel more affordable for everyone. SpaceX advertises Falcon 9 rocket launches on its website with a cost of 62 million dollars; other providers cost upwards of 165 million dollars each. Much of the savings is because SpaceX can sometimes recover and reuse the first stage. Therefore, if we can determine if the first stage will land, we can determine the cost of a launch. This information can be used if an alternate company wants to bid against SpaceX for a rocket launch as is the case with SpaceY. </a:t>
            </a:r>
          </a:p>
          <a:p>
            <a:pPr marL="0" indent="0">
              <a:spcBef>
                <a:spcPts val="1400"/>
              </a:spcBef>
              <a:buNone/>
            </a:pPr>
            <a:endParaRPr lang="en-US" sz="2200">
              <a:solidFill>
                <a:schemeClr val="tx1"/>
              </a:solidFill>
              <a:latin typeface="Abadi" panose="020B0604020104020204" pitchFamily="34" charset="0"/>
            </a:endParaRPr>
          </a:p>
          <a:p>
            <a:pPr>
              <a:spcBef>
                <a:spcPts val="1400"/>
              </a:spcBef>
            </a:pPr>
            <a:r>
              <a:rPr lang="en-US" sz="2200">
                <a:solidFill>
                  <a:schemeClr val="tx1"/>
                </a:solidFill>
                <a:latin typeface="Abadi" panose="020B0604020104020204" pitchFamily="34" charset="0"/>
              </a:rPr>
              <a:t>Problems </a:t>
            </a:r>
            <a:r>
              <a:rPr lang="en-US" sz="2200" dirty="0">
                <a:solidFill>
                  <a:schemeClr val="tx1"/>
                </a:solidFill>
                <a:latin typeface="Abadi" panose="020B0604020104020204" pitchFamily="34" charset="0"/>
              </a:rPr>
              <a:t>you want to </a:t>
            </a:r>
            <a:r>
              <a:rPr lang="en-US" sz="2200">
                <a:solidFill>
                  <a:schemeClr val="tx1"/>
                </a:solidFill>
                <a:latin typeface="Abadi" panose="020B0604020104020204" pitchFamily="34" charset="0"/>
              </a:rPr>
              <a:t>find answers to:</a:t>
            </a:r>
          </a:p>
          <a:p>
            <a:pPr lvl="1">
              <a:spcBef>
                <a:spcPts val="1400"/>
              </a:spcBef>
            </a:pPr>
            <a:r>
              <a:rPr lang="en-US" sz="1800">
                <a:solidFill>
                  <a:schemeClr val="tx1"/>
                </a:solidFill>
                <a:latin typeface="Abadi"/>
              </a:rPr>
              <a:t>Will SpaceX reuse the first stage? If so, can determine the price of each launch to be competitive. </a:t>
            </a:r>
          </a:p>
          <a:p>
            <a:pPr lvl="1">
              <a:spcBef>
                <a:spcPts val="1400"/>
              </a:spcBef>
            </a:pPr>
            <a:r>
              <a:rPr lang="en-US" sz="1800">
                <a:solidFill>
                  <a:schemeClr val="tx1"/>
                </a:solidFill>
                <a:latin typeface="Abadi"/>
              </a:rPr>
              <a:t>What are the main factors influencing the success of a launch?</a:t>
            </a:r>
          </a:p>
          <a:p>
            <a:pPr marL="0" indent="0">
              <a:spcBef>
                <a:spcPts val="1400"/>
              </a:spcBef>
              <a:buNone/>
            </a:pPr>
            <a:endParaRPr lang="en-US" sz="1900">
              <a:solidFill>
                <a:srgbClr val="0B49CB"/>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21818" y="5314413"/>
            <a:ext cx="8381838" cy="1004937"/>
          </a:xfrm>
          <a:prstGeom prst="rect">
            <a:avLst/>
          </a:prstGeom>
        </p:spPr>
        <p:txBody>
          <a:bodyPr lIns="91440" tIns="45720" rIns="91440" bIns="45720" anchor="t">
            <a:normAutofit/>
          </a:bodyPr>
          <a:lstStyle/>
          <a:p>
            <a:pPr marL="0" indent="0">
              <a:lnSpc>
                <a:spcPct val="100000"/>
              </a:lnSpc>
              <a:spcBef>
                <a:spcPts val="1400"/>
              </a:spcBef>
              <a:buNone/>
            </a:pPr>
            <a:r>
              <a:rPr lang="en-US" sz="1900">
                <a:latin typeface="Abadi"/>
              </a:rPr>
              <a:t>KSC LC-39A is the site </a:t>
            </a:r>
            <a:r>
              <a:rPr lang="en-US" sz="1900" dirty="0">
                <a:latin typeface="Abadi"/>
              </a:rPr>
              <a:t>with highest </a:t>
            </a:r>
            <a:r>
              <a:rPr lang="en-US" sz="1900">
                <a:latin typeface="Abadi"/>
              </a:rPr>
              <a:t>launch success ratio, where nearly 80% of launches have been successful! (only 3 unsuccessful landings out of 13 attempts)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launches for KSC LC-39A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ED834154-0A30-3D1B-F33F-D19CDE15A5BD}"/>
              </a:ext>
            </a:extLst>
          </p:cNvPr>
          <p:cNvPicPr>
            <a:picLocks noChangeAspect="1"/>
          </p:cNvPicPr>
          <p:nvPr/>
        </p:nvPicPr>
        <p:blipFill>
          <a:blip r:embed="rId3"/>
          <a:stretch>
            <a:fillRect/>
          </a:stretch>
        </p:blipFill>
        <p:spPr>
          <a:xfrm>
            <a:off x="1800664" y="1412177"/>
            <a:ext cx="8102991" cy="33454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77229" y="4037752"/>
            <a:ext cx="5331175" cy="2659660"/>
          </a:xfrm>
          <a:prstGeom prst="rect">
            <a:avLst/>
          </a:prstGeom>
        </p:spPr>
        <p:txBody>
          <a:bodyPr lIns="91440" tIns="45720" rIns="91440" bIns="45720" anchor="t">
            <a:normAutofit/>
          </a:bodyPr>
          <a:lstStyle/>
          <a:p>
            <a:pPr marL="0" indent="0" algn="ctr">
              <a:lnSpc>
                <a:spcPct val="100000"/>
              </a:lnSpc>
              <a:spcBef>
                <a:spcPts val="1400"/>
              </a:spcBef>
              <a:buNone/>
            </a:pPr>
            <a:r>
              <a:rPr lang="en-US" sz="1800">
                <a:solidFill>
                  <a:schemeClr val="accent3">
                    <a:lumMod val="25000"/>
                  </a:schemeClr>
                </a:solidFill>
                <a:latin typeface="Abadi"/>
              </a:rPr>
              <a:t>Key findings: </a:t>
            </a:r>
          </a:p>
          <a:p>
            <a:pPr>
              <a:lnSpc>
                <a:spcPct val="100000"/>
              </a:lnSpc>
              <a:spcBef>
                <a:spcPts val="1400"/>
              </a:spcBef>
            </a:pPr>
            <a:r>
              <a:rPr lang="en-US" sz="1400">
                <a:latin typeface="Abadi"/>
              </a:rPr>
              <a:t>Payload range with largest success rate: 1.9k – 5.3k (kg)</a:t>
            </a:r>
          </a:p>
          <a:p>
            <a:pPr lvl="1">
              <a:lnSpc>
                <a:spcPct val="100000"/>
              </a:lnSpc>
              <a:spcBef>
                <a:spcPts val="1400"/>
              </a:spcBef>
            </a:pPr>
            <a:r>
              <a:rPr lang="en-US" sz="1400">
                <a:latin typeface="Abadi"/>
              </a:rPr>
              <a:t>Above this range only 1 successful at 9.6kg (B4 Booster)</a:t>
            </a:r>
          </a:p>
          <a:p>
            <a:pPr>
              <a:lnSpc>
                <a:spcPct val="100000"/>
              </a:lnSpc>
              <a:spcBef>
                <a:spcPts val="1400"/>
              </a:spcBef>
            </a:pPr>
            <a:r>
              <a:rPr lang="en-US" sz="1400">
                <a:latin typeface="Abadi"/>
              </a:rPr>
              <a:t>Booster version with largest success: FT</a:t>
            </a:r>
          </a:p>
          <a:p>
            <a:pPr>
              <a:lnSpc>
                <a:spcPct val="100000"/>
              </a:lnSpc>
              <a:spcBef>
                <a:spcPts val="1400"/>
              </a:spcBef>
            </a:pPr>
            <a:r>
              <a:rPr lang="en-US" sz="1400">
                <a:latin typeface="Abadi"/>
              </a:rPr>
              <a:t>Booster version with least success: v1.1</a:t>
            </a:r>
          </a:p>
          <a:p>
            <a:pPr lvl="1">
              <a:lnSpc>
                <a:spcPct val="100000"/>
              </a:lnSpc>
              <a:spcBef>
                <a:spcPts val="1400"/>
              </a:spcBef>
            </a:pPr>
            <a:r>
              <a:rPr lang="en-US" sz="1400">
                <a:latin typeface="Abadi"/>
              </a:rPr>
              <a:t>Regardless of payload</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a:solidFill>
                  <a:schemeClr val="accent3">
                    <a:lumMod val="25000"/>
                  </a:schemeClr>
                </a:solidFill>
                <a:latin typeface="Abadi" panose="020B0604020104020204" pitchFamily="34" charset="0"/>
              </a:rPr>
              <a:t>Payload vs. Launch Outcome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FBD03D8F-D591-1270-3260-E7477E51606B}"/>
              </a:ext>
            </a:extLst>
          </p:cNvPr>
          <p:cNvPicPr>
            <a:picLocks noChangeAspect="1"/>
          </p:cNvPicPr>
          <p:nvPr/>
        </p:nvPicPr>
        <p:blipFill>
          <a:blip r:embed="rId3"/>
          <a:stretch>
            <a:fillRect/>
          </a:stretch>
        </p:blipFill>
        <p:spPr>
          <a:xfrm>
            <a:off x="770011" y="1392210"/>
            <a:ext cx="4487789" cy="2223644"/>
          </a:xfrm>
          <a:prstGeom prst="rect">
            <a:avLst/>
          </a:prstGeom>
        </p:spPr>
      </p:pic>
      <p:pic>
        <p:nvPicPr>
          <p:cNvPr id="11" name="Picture 10">
            <a:extLst>
              <a:ext uri="{FF2B5EF4-FFF2-40B4-BE49-F238E27FC236}">
                <a16:creationId xmlns:a16="http://schemas.microsoft.com/office/drawing/2014/main" id="{D41E961D-26CE-1081-3AE3-B88291A41C7F}"/>
              </a:ext>
            </a:extLst>
          </p:cNvPr>
          <p:cNvPicPr>
            <a:picLocks noChangeAspect="1"/>
          </p:cNvPicPr>
          <p:nvPr/>
        </p:nvPicPr>
        <p:blipFill>
          <a:blip r:embed="rId4"/>
          <a:stretch>
            <a:fillRect/>
          </a:stretch>
        </p:blipFill>
        <p:spPr>
          <a:xfrm>
            <a:off x="6039855" y="1392210"/>
            <a:ext cx="5418117" cy="2263622"/>
          </a:xfrm>
          <a:prstGeom prst="rect">
            <a:avLst/>
          </a:prstGeom>
        </p:spPr>
      </p:pic>
      <p:sp>
        <p:nvSpPr>
          <p:cNvPr id="2" name="TextBox 1">
            <a:extLst>
              <a:ext uri="{FF2B5EF4-FFF2-40B4-BE49-F238E27FC236}">
                <a16:creationId xmlns:a16="http://schemas.microsoft.com/office/drawing/2014/main" id="{14CE058E-E06B-3625-951F-15CD5E8499E2}"/>
              </a:ext>
            </a:extLst>
          </p:cNvPr>
          <p:cNvSpPr txBox="1"/>
          <p:nvPr/>
        </p:nvSpPr>
        <p:spPr>
          <a:xfrm>
            <a:off x="1654336" y="3655832"/>
            <a:ext cx="2719137" cy="307777"/>
          </a:xfrm>
          <a:prstGeom prst="rect">
            <a:avLst/>
          </a:prstGeom>
          <a:noFill/>
        </p:spPr>
        <p:txBody>
          <a:bodyPr wrap="square" rtlCol="0">
            <a:spAutoFit/>
          </a:bodyPr>
          <a:lstStyle/>
          <a:p>
            <a:r>
              <a:rPr lang="en-US" sz="1400">
                <a:solidFill>
                  <a:schemeClr val="accent3">
                    <a:lumMod val="25000"/>
                  </a:schemeClr>
                </a:solidFill>
                <a:latin typeface="Abadi" panose="020B0604020104020204" pitchFamily="34" charset="0"/>
              </a:rPr>
              <a:t>Payload range 0-10k (kg)</a:t>
            </a:r>
          </a:p>
        </p:txBody>
      </p:sp>
      <p:sp>
        <p:nvSpPr>
          <p:cNvPr id="6" name="TextBox 5">
            <a:extLst>
              <a:ext uri="{FF2B5EF4-FFF2-40B4-BE49-F238E27FC236}">
                <a16:creationId xmlns:a16="http://schemas.microsoft.com/office/drawing/2014/main" id="{AF52A808-949E-4C40-912D-7F6F75379BE9}"/>
              </a:ext>
            </a:extLst>
          </p:cNvPr>
          <p:cNvSpPr txBox="1"/>
          <p:nvPr/>
        </p:nvSpPr>
        <p:spPr>
          <a:xfrm>
            <a:off x="7547707" y="3643844"/>
            <a:ext cx="3128315" cy="307777"/>
          </a:xfrm>
          <a:prstGeom prst="rect">
            <a:avLst/>
          </a:prstGeom>
          <a:noFill/>
        </p:spPr>
        <p:txBody>
          <a:bodyPr wrap="square" rtlCol="0">
            <a:spAutoFit/>
          </a:bodyPr>
          <a:lstStyle/>
          <a:p>
            <a:r>
              <a:rPr lang="en-US" sz="1400">
                <a:solidFill>
                  <a:schemeClr val="accent3">
                    <a:lumMod val="25000"/>
                  </a:schemeClr>
                </a:solidFill>
                <a:latin typeface="Abadi" panose="020B0604020104020204" pitchFamily="34" charset="0"/>
              </a:rPr>
              <a:t>Payload range 1-7k (kg)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11069062"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a:latin typeface="Abadi" panose="020B0604020104020204" pitchFamily="34" charset="0"/>
              </a:rPr>
              <a:t>The decision tree model has the highest classification accuracy of all evaluated models at 87%</a:t>
            </a:r>
            <a:endParaRPr lang="en-US" sz="2000" dirty="0">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F736E259-2FC8-B9F7-D938-A4C647846C50}"/>
              </a:ext>
            </a:extLst>
          </p:cNvPr>
          <p:cNvPicPr>
            <a:picLocks noChangeAspect="1"/>
          </p:cNvPicPr>
          <p:nvPr/>
        </p:nvPicPr>
        <p:blipFill>
          <a:blip r:embed="rId3"/>
          <a:stretch>
            <a:fillRect/>
          </a:stretch>
        </p:blipFill>
        <p:spPr>
          <a:xfrm>
            <a:off x="2930326" y="2439080"/>
            <a:ext cx="5784446" cy="3331221"/>
          </a:xfrm>
          <a:prstGeom prst="rect">
            <a:avLst/>
          </a:prstGeom>
        </p:spPr>
      </p:pic>
      <p:sp>
        <p:nvSpPr>
          <p:cNvPr id="8" name="Oval 7">
            <a:extLst>
              <a:ext uri="{FF2B5EF4-FFF2-40B4-BE49-F238E27FC236}">
                <a16:creationId xmlns:a16="http://schemas.microsoft.com/office/drawing/2014/main" id="{16EB78B2-4267-02D8-20A0-2EB4A38FBAAF}"/>
              </a:ext>
            </a:extLst>
          </p:cNvPr>
          <p:cNvSpPr/>
          <p:nvPr/>
        </p:nvSpPr>
        <p:spPr>
          <a:xfrm>
            <a:off x="4644189" y="2439080"/>
            <a:ext cx="1130969" cy="34443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10515600" cy="3811588"/>
          </a:xfrm>
          <a:prstGeom prst="rect">
            <a:avLst/>
          </a:prstGeom>
        </p:spPr>
        <p:txBody>
          <a:bodyPr>
            <a:normAutofit/>
          </a:bodyPr>
          <a:lstStyle/>
          <a:p>
            <a:pPr marL="0" indent="0">
              <a:lnSpc>
                <a:spcPct val="100000"/>
              </a:lnSpc>
              <a:spcBef>
                <a:spcPts val="1400"/>
              </a:spcBef>
              <a:buNone/>
            </a:pPr>
            <a:r>
              <a:rPr lang="en-US" sz="2200">
                <a:latin typeface="Abadi" panose="020B0604020104020204" pitchFamily="34" charset="0"/>
              </a:rPr>
              <a:t>The decision tree model confusion matrix shows that, for the most part, the algorithm is able to distinguish between “landed” &amp; “did not land”. The major problem here is false positives. </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A8E3143-B1B0-9B20-E38F-F8F8FAE230A3}"/>
              </a:ext>
            </a:extLst>
          </p:cNvPr>
          <p:cNvPicPr>
            <a:picLocks noChangeAspect="1"/>
          </p:cNvPicPr>
          <p:nvPr/>
        </p:nvPicPr>
        <p:blipFill>
          <a:blip r:embed="rId3"/>
          <a:stretch>
            <a:fillRect/>
          </a:stretch>
        </p:blipFill>
        <p:spPr>
          <a:xfrm>
            <a:off x="3606967" y="2836286"/>
            <a:ext cx="4400550" cy="35909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574265"/>
            <a:ext cx="10515600" cy="4351338"/>
          </a:xfrm>
          <a:prstGeom prst="rect">
            <a:avLst/>
          </a:prstGeom>
        </p:spPr>
        <p:txBody>
          <a:bodyPr>
            <a:normAutofit/>
          </a:bodyPr>
          <a:lstStyle/>
          <a:p>
            <a:pPr marL="0" indent="0">
              <a:lnSpc>
                <a:spcPct val="100000"/>
              </a:lnSpc>
              <a:spcBef>
                <a:spcPts val="1400"/>
              </a:spcBef>
              <a:buNone/>
            </a:pPr>
            <a:r>
              <a:rPr lang="en-US" sz="2000">
                <a:solidFill>
                  <a:schemeClr val="accent3">
                    <a:lumMod val="25000"/>
                  </a:schemeClr>
                </a:solidFill>
                <a:latin typeface="Abadi" panose="020B0604020104020204" pitchFamily="34" charset="0"/>
              </a:rPr>
              <a:t>To conclude:</a:t>
            </a:r>
          </a:p>
          <a:p>
            <a:pPr>
              <a:lnSpc>
                <a:spcPct val="100000"/>
              </a:lnSpc>
              <a:spcBef>
                <a:spcPts val="1400"/>
              </a:spcBef>
            </a:pPr>
            <a:r>
              <a:rPr lang="en-US" sz="1800">
                <a:solidFill>
                  <a:schemeClr val="accent3">
                    <a:lumMod val="25000"/>
                  </a:schemeClr>
                </a:solidFill>
                <a:latin typeface="Abadi" panose="020B0604020104020204" pitchFamily="34" charset="0"/>
              </a:rPr>
              <a:t># of flights has a positive correlation to landing success </a:t>
            </a:r>
          </a:p>
          <a:p>
            <a:pPr marL="285750" indent="-285750">
              <a:buFont typeface="Arial" panose="020B0604020202020204" pitchFamily="34" charset="0"/>
              <a:buChar char="•"/>
            </a:pPr>
            <a:r>
              <a:rPr lang="en-US" sz="1800">
                <a:latin typeface="Abadi"/>
              </a:rPr>
              <a:t>Orbits with the highest sucess rate are ES-L1, GEO, HEO, &amp; SSO</a:t>
            </a:r>
          </a:p>
          <a:p>
            <a:pPr>
              <a:lnSpc>
                <a:spcPct val="100000"/>
              </a:lnSpc>
              <a:spcBef>
                <a:spcPts val="1400"/>
              </a:spcBef>
            </a:pPr>
            <a:r>
              <a:rPr lang="en-US" sz="1800">
                <a:solidFill>
                  <a:schemeClr val="accent3">
                    <a:lumMod val="25000"/>
                  </a:schemeClr>
                </a:solidFill>
                <a:latin typeface="Abadi" panose="020B0604020104020204" pitchFamily="34" charset="0"/>
              </a:rPr>
              <a:t>Success rate has been improving since 2013</a:t>
            </a:r>
          </a:p>
          <a:p>
            <a:r>
              <a:rPr lang="pt-BR" sz="1800">
                <a:latin typeface="Abadi" panose="020B0604020104020204" pitchFamily="34" charset="0"/>
              </a:rPr>
              <a:t>All launch sites are in the US, above the equator line, and in close proximity to the coast, highways and railways</a:t>
            </a:r>
          </a:p>
          <a:p>
            <a:pPr>
              <a:spcBef>
                <a:spcPts val="1400"/>
              </a:spcBef>
            </a:pPr>
            <a:r>
              <a:rPr lang="en-US" sz="1800">
                <a:latin typeface="Abadi"/>
              </a:rPr>
              <a:t>The site with highest success rate is KSC LC-39A (80% success)</a:t>
            </a:r>
          </a:p>
          <a:p>
            <a:pPr>
              <a:spcBef>
                <a:spcPts val="1400"/>
              </a:spcBef>
            </a:pPr>
            <a:r>
              <a:rPr lang="en-US" sz="1800">
                <a:latin typeface="Abadi"/>
              </a:rPr>
              <a:t>Payload range with largest success rate: 1.9k – 5.3k (kg)</a:t>
            </a:r>
          </a:p>
          <a:p>
            <a:pPr>
              <a:spcBef>
                <a:spcPts val="1400"/>
              </a:spcBef>
            </a:pPr>
            <a:r>
              <a:rPr lang="en-US" sz="1800">
                <a:latin typeface="Abadi"/>
              </a:rPr>
              <a:t>Booster version with largest success: FT</a:t>
            </a:r>
          </a:p>
          <a:p>
            <a:pPr>
              <a:spcBef>
                <a:spcPts val="1400"/>
              </a:spcBef>
            </a:pPr>
            <a:r>
              <a:rPr lang="en-US" sz="1800">
                <a:latin typeface="Abadi"/>
              </a:rPr>
              <a:t>The best classification model for this application is the Decision Tree Model (87% accuracy)</a:t>
            </a:r>
          </a:p>
          <a:p>
            <a:pPr marL="0" indent="0">
              <a:spcBef>
                <a:spcPts val="1400"/>
              </a:spcBef>
              <a:buNone/>
            </a:pPr>
            <a:endParaRPr lang="en-US" sz="2400">
              <a:latin typeface="Abadi"/>
            </a:endParaRPr>
          </a:p>
          <a:p>
            <a:pPr marL="0" indent="0">
              <a:spcBef>
                <a:spcPts val="1400"/>
              </a:spcBef>
              <a:buNone/>
            </a:pPr>
            <a:endParaRPr lang="en-US" sz="240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1658"/>
            <a:ext cx="10515600" cy="468391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chemeClr val="tx1"/>
                </a:solidFill>
                <a:latin typeface="Abadi"/>
              </a:rPr>
              <a:t>Executive Summary</a:t>
            </a:r>
          </a:p>
          <a:p>
            <a:pPr>
              <a:lnSpc>
                <a:spcPct val="120000"/>
              </a:lnSpc>
              <a:spcBef>
                <a:spcPts val="1400"/>
              </a:spcBef>
            </a:pPr>
            <a:r>
              <a:rPr lang="en-US" sz="7200" dirty="0">
                <a:solidFill>
                  <a:schemeClr val="tx1"/>
                </a:solidFill>
                <a:latin typeface="Abadi"/>
              </a:rPr>
              <a:t>Data collection methodology:</a:t>
            </a:r>
          </a:p>
          <a:p>
            <a:pPr lvl="1">
              <a:lnSpc>
                <a:spcPct val="120000"/>
              </a:lnSpc>
              <a:spcBef>
                <a:spcPts val="1400"/>
              </a:spcBef>
            </a:pPr>
            <a:r>
              <a:rPr lang="en-US" sz="6400">
                <a:solidFill>
                  <a:schemeClr val="tx1"/>
                </a:solidFill>
                <a:latin typeface="Abadi"/>
              </a:rPr>
              <a:t>Data was collected through an open source SpaceX REST API and by webscraping HTML tables on Wiki pages</a:t>
            </a:r>
          </a:p>
          <a:p>
            <a:pPr>
              <a:lnSpc>
                <a:spcPct val="120000"/>
              </a:lnSpc>
              <a:spcBef>
                <a:spcPts val="1400"/>
              </a:spcBef>
            </a:pPr>
            <a:r>
              <a:rPr lang="en-US" sz="7200">
                <a:solidFill>
                  <a:schemeClr val="tx1"/>
                </a:solidFill>
                <a:latin typeface="Abadi"/>
              </a:rPr>
              <a:t>Perform data wrangling</a:t>
            </a:r>
            <a:endParaRPr lang="en-US" sz="7200" dirty="0">
              <a:solidFill>
                <a:schemeClr val="tx1"/>
              </a:solidFill>
              <a:latin typeface="Abadi"/>
            </a:endParaRPr>
          </a:p>
          <a:p>
            <a:pPr lvl="1">
              <a:lnSpc>
                <a:spcPct val="120000"/>
              </a:lnSpc>
              <a:spcBef>
                <a:spcPts val="1400"/>
              </a:spcBef>
            </a:pPr>
            <a:r>
              <a:rPr lang="en-US" sz="6400">
                <a:solidFill>
                  <a:schemeClr val="tx1"/>
                </a:solidFill>
                <a:latin typeface="Abadi"/>
              </a:rPr>
              <a:t>Separated all landings_outcomes into successful vs unsuccessful. Used this information to generate a binary classification variable called landing_class.</a:t>
            </a:r>
            <a:endParaRPr lang="en-US" sz="6400" dirty="0">
              <a:solidFill>
                <a:schemeClr val="tx1"/>
              </a:solidFill>
              <a:latin typeface="Abadi"/>
            </a:endParaRPr>
          </a:p>
          <a:p>
            <a:pPr>
              <a:lnSpc>
                <a:spcPct val="120000"/>
              </a:lnSpc>
              <a:spcBef>
                <a:spcPts val="1400"/>
              </a:spcBef>
            </a:pPr>
            <a:r>
              <a:rPr lang="en-US" sz="7200" dirty="0">
                <a:solidFill>
                  <a:schemeClr val="tx1"/>
                </a:solidFill>
                <a:latin typeface="Abadi"/>
              </a:rPr>
              <a:t>Perform exploratory data analysis (EDA) using visualization and SQL</a:t>
            </a:r>
          </a:p>
          <a:p>
            <a:pPr>
              <a:lnSpc>
                <a:spcPct val="120000"/>
              </a:lnSpc>
              <a:spcBef>
                <a:spcPts val="1400"/>
              </a:spcBef>
            </a:pPr>
            <a:r>
              <a:rPr lang="en-US" sz="7200" dirty="0">
                <a:solidFill>
                  <a:schemeClr val="tx1"/>
                </a:solidFill>
                <a:latin typeface="Abadi"/>
              </a:rPr>
              <a:t>Perform interactive visual analytics using Folium and </a:t>
            </a:r>
            <a:r>
              <a:rPr lang="en-US" sz="7200" dirty="0" err="1">
                <a:solidFill>
                  <a:schemeClr val="tx1"/>
                </a:solidFill>
                <a:latin typeface="Abadi"/>
              </a:rPr>
              <a:t>Plotly</a:t>
            </a:r>
            <a:r>
              <a:rPr lang="en-US" sz="7200" dirty="0">
                <a:solidFill>
                  <a:schemeClr val="tx1"/>
                </a:solidFill>
                <a:latin typeface="Abadi"/>
              </a:rPr>
              <a:t> Dash</a:t>
            </a:r>
          </a:p>
          <a:p>
            <a:pPr>
              <a:lnSpc>
                <a:spcPct val="120000"/>
              </a:lnSpc>
              <a:spcBef>
                <a:spcPts val="1400"/>
              </a:spcBef>
            </a:pPr>
            <a:r>
              <a:rPr lang="en-US" sz="7200" dirty="0">
                <a:solidFill>
                  <a:schemeClr val="tx1"/>
                </a:solidFill>
                <a:latin typeface="Abadi"/>
              </a:rPr>
              <a:t>Perform predictive analysis using classification models</a:t>
            </a:r>
          </a:p>
          <a:p>
            <a:pPr lvl="1">
              <a:lnSpc>
                <a:spcPct val="170000"/>
              </a:lnSpc>
              <a:spcBef>
                <a:spcPts val="0"/>
              </a:spcBef>
            </a:pPr>
            <a:r>
              <a:rPr lang="en-US" sz="6400">
                <a:solidFill>
                  <a:schemeClr val="tx1"/>
                </a:solidFill>
                <a:latin typeface="Abadi"/>
              </a:rPr>
              <a:t>Standardized, transformed, and split data into train and test sets. </a:t>
            </a:r>
          </a:p>
          <a:p>
            <a:pPr lvl="1">
              <a:lnSpc>
                <a:spcPct val="170000"/>
              </a:lnSpc>
              <a:spcBef>
                <a:spcPts val="0"/>
              </a:spcBef>
            </a:pPr>
            <a:r>
              <a:rPr lang="en-US" sz="6400">
                <a:solidFill>
                  <a:schemeClr val="tx1"/>
                </a:solidFill>
                <a:latin typeface="Abadi"/>
              </a:rPr>
              <a:t>Trained each model &amp; found the best hyperparameters. </a:t>
            </a:r>
          </a:p>
          <a:p>
            <a:pPr lvl="1">
              <a:lnSpc>
                <a:spcPct val="170000"/>
              </a:lnSpc>
              <a:spcBef>
                <a:spcPts val="0"/>
              </a:spcBef>
            </a:pPr>
            <a:r>
              <a:rPr lang="en-US" sz="6400">
                <a:solidFill>
                  <a:schemeClr val="tx1"/>
                </a:solidFill>
                <a:latin typeface="Abadi"/>
              </a:rPr>
              <a:t>Calcultated the accuracy of train and test data and constructed confusion matrices to evaluate the classification models. </a:t>
            </a:r>
            <a:endParaRPr lang="en-US" sz="6400" dirty="0">
              <a:solidFill>
                <a:schemeClr val="tx1"/>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9641305" cy="4351338"/>
          </a:xfrm>
          <a:prstGeom prst="rect">
            <a:avLst/>
          </a:prstGeom>
        </p:spPr>
        <p:txBody>
          <a:bodyPr/>
          <a:lstStyle/>
          <a:p>
            <a:pPr>
              <a:lnSpc>
                <a:spcPct val="100000"/>
              </a:lnSpc>
              <a:spcBef>
                <a:spcPts val="1400"/>
              </a:spcBef>
            </a:pPr>
            <a:r>
              <a:rPr lang="en-US" sz="2000">
                <a:latin typeface="Abadi"/>
              </a:rPr>
              <a:t>Collected launch, rocket, core, capsule, starlink, launchpad and landing pad data through an open source SpaceX REST API and valuable Falcon 9 Launch records by webscraping HTML tables on Wiki pages with BeautifulSoup. </a:t>
            </a:r>
          </a:p>
          <a:p>
            <a:pPr marL="0" indent="0">
              <a:lnSpc>
                <a:spcPct val="100000"/>
              </a:lnSpc>
              <a:spcBef>
                <a:spcPts val="1400"/>
              </a:spcBef>
              <a:buNone/>
            </a:pPr>
            <a:endParaRPr lang="en-US" sz="2000">
              <a:solidFill>
                <a:schemeClr val="accent3">
                  <a:lumMod val="25000"/>
                </a:schemeClr>
              </a:solidFill>
              <a:latin typeface="Abadi" panose="020B0604020104020204" pitchFamily="34" charset="0"/>
            </a:endParaRPr>
          </a:p>
          <a:p>
            <a:pPr>
              <a:lnSpc>
                <a:spcPct val="100000"/>
              </a:lnSpc>
              <a:spcBef>
                <a:spcPts val="1400"/>
              </a:spcBef>
            </a:pPr>
            <a:r>
              <a:rPr lang="en-US" sz="2000">
                <a:latin typeface="Abadi"/>
              </a:rPr>
              <a:t>Both data collection methods involved the following high-level process steps</a:t>
            </a:r>
            <a:r>
              <a:rPr lang="pt-BR" sz="2000">
                <a:latin typeface="Abadi"/>
              </a:rPr>
              <a:t>:</a:t>
            </a:r>
            <a:endParaRPr lang="en-US" sz="2000">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E8044D72-C9A0-E6BB-109B-ACC7F1B24E4B}"/>
              </a:ext>
            </a:extLst>
          </p:cNvPr>
          <p:cNvGraphicFramePr/>
          <p:nvPr>
            <p:extLst>
              <p:ext uri="{D42A27DB-BD31-4B8C-83A1-F6EECF244321}">
                <p14:modId xmlns:p14="http://schemas.microsoft.com/office/powerpoint/2010/main" val="1683476569"/>
              </p:ext>
            </p:extLst>
          </p:nvPr>
        </p:nvGraphicFramePr>
        <p:xfrm>
          <a:off x="420077" y="4050723"/>
          <a:ext cx="11548794" cy="1660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4328" y="1471350"/>
            <a:ext cx="8221198" cy="4746570"/>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Data was collected through the SpaceX API utilizing these steps: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You may access the SpaceX API calls notebook through this link:</a:t>
            </a:r>
          </a:p>
          <a:p>
            <a:pPr marL="0" indent="0">
              <a:buNone/>
            </a:pPr>
            <a:r>
              <a:rPr lang="en-US" sz="1900">
                <a:latin typeface="Abadi"/>
              </a:rPr>
              <a:t>https://github.com/aguevara1290/Capstone/blob/main/jupyter-labs-spacex-data-collection-api_AG.ipynb</a:t>
            </a:r>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B8C042AE-D22E-B036-3E2F-E0FE45153084}"/>
              </a:ext>
            </a:extLst>
          </p:cNvPr>
          <p:cNvPicPr>
            <a:picLocks noChangeAspect="1"/>
          </p:cNvPicPr>
          <p:nvPr/>
        </p:nvPicPr>
        <p:blipFill>
          <a:blip r:embed="rId3"/>
          <a:stretch>
            <a:fillRect/>
          </a:stretch>
        </p:blipFill>
        <p:spPr>
          <a:xfrm>
            <a:off x="649296" y="2274551"/>
            <a:ext cx="10808676" cy="12334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FE7D2925-A85B-596A-B6EE-E87163752496}"/>
              </a:ext>
            </a:extLst>
          </p:cNvPr>
          <p:cNvSpPr txBox="1">
            <a:spLocks/>
          </p:cNvSpPr>
          <p:nvPr/>
        </p:nvSpPr>
        <p:spPr>
          <a:xfrm>
            <a:off x="824328" y="1660816"/>
            <a:ext cx="9276275" cy="47465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An HTML table with launch records was web scraped using the following process steps: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You may access the web scraping notebook through this link:</a:t>
            </a:r>
          </a:p>
          <a:p>
            <a:pPr marL="0" indent="0">
              <a:buNone/>
            </a:pPr>
            <a:r>
              <a:rPr lang="en-US" sz="1900">
                <a:latin typeface="Abadi"/>
              </a:rPr>
              <a:t>https://github.com/aguevara1290/Capstone/blob/main/jupyter-labs-webscraping_AG.ipynb</a:t>
            </a:r>
          </a:p>
          <a:p>
            <a:pPr marL="0" indent="0">
              <a:buNone/>
            </a:pPr>
            <a:endParaRPr lang="en-US"/>
          </a:p>
        </p:txBody>
      </p:sp>
      <p:pic>
        <p:nvPicPr>
          <p:cNvPr id="8" name="Picture 7">
            <a:extLst>
              <a:ext uri="{FF2B5EF4-FFF2-40B4-BE49-F238E27FC236}">
                <a16:creationId xmlns:a16="http://schemas.microsoft.com/office/drawing/2014/main" id="{20695017-E314-036A-4045-2B8CF5DB7E6F}"/>
              </a:ext>
            </a:extLst>
          </p:cNvPr>
          <p:cNvPicPr>
            <a:picLocks noChangeAspect="1"/>
          </p:cNvPicPr>
          <p:nvPr/>
        </p:nvPicPr>
        <p:blipFill>
          <a:blip r:embed="rId3"/>
          <a:stretch>
            <a:fillRect/>
          </a:stretch>
        </p:blipFill>
        <p:spPr>
          <a:xfrm>
            <a:off x="770011" y="2690813"/>
            <a:ext cx="10776024" cy="14239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20304</TotalTime>
  <Words>2549</Words>
  <Application>Microsoft Office PowerPoint</Application>
  <PresentationFormat>Widescreen</PresentationFormat>
  <Paragraphs>286</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Guevara, Anandi</cp:lastModifiedBy>
  <cp:revision>199</cp:revision>
  <dcterms:created xsi:type="dcterms:W3CDTF">2021-04-29T18:58:34Z</dcterms:created>
  <dcterms:modified xsi:type="dcterms:W3CDTF">2023-08-23T00:30:54Z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